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0476537e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50476537eb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0476537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50476537e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2"/>
          <p:cNvGrpSpPr/>
          <p:nvPr/>
        </p:nvGrpSpPr>
        <p:grpSpPr>
          <a:xfrm>
            <a:off x="1658937" y="1600200"/>
            <a:ext cx="6837363" cy="3200400"/>
            <a:chOff x="1658937" y="1600200"/>
            <a:chExt cx="6837363" cy="3200400"/>
          </a:xfrm>
        </p:grpSpPr>
        <p:sp>
          <p:nvSpPr>
            <p:cNvPr id="19" name="Google Shape;19;p2"/>
            <p:cNvSpPr/>
            <p:nvPr/>
          </p:nvSpPr>
          <p:spPr>
            <a:xfrm flipH="1">
              <a:off x="6972300" y="1600200"/>
              <a:ext cx="1524000" cy="152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5181600" y="1600200"/>
              <a:ext cx="1524000" cy="152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3390900" y="1600200"/>
              <a:ext cx="1524000" cy="1524000"/>
            </a:xfrm>
            <a:prstGeom prst="ellipse">
              <a:avLst/>
            </a:prstGeom>
            <a:noFill/>
            <a:ln cap="rnd" cmpd="sng" w="2857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3390900" y="3276600"/>
              <a:ext cx="1524000" cy="152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1658937" y="3276600"/>
              <a:ext cx="1524000" cy="152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6972300" y="3276600"/>
              <a:ext cx="1524000" cy="1524000"/>
            </a:xfrm>
            <a:prstGeom prst="ellipse">
              <a:avLst/>
            </a:prstGeom>
            <a:noFill/>
            <a:ln cap="rnd" cmpd="sng" w="2857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1219200"/>
            <a:ext cx="7772400" cy="19335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20574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/>
            </a:lvl1pPr>
            <a:lvl2pPr indent="-203200" lvl="1" marL="74295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/>
            </a:lvl2pPr>
            <a:lvl3pPr indent="-171450" lvl="2" marL="11430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/>
            </a:lvl3pPr>
            <a:lvl4pPr indent="-1905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4pPr>
            <a:lvl5pPr indent="-1905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5pPr>
            <a:lvl6pPr indent="-1905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6pPr>
            <a:lvl7pPr indent="-190500" lvl="6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7pPr>
            <a:lvl8pPr indent="-190500" lvl="7" marL="4800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8pPr>
            <a:lvl9pPr indent="-190500" lvl="8" marL="6629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071562" y="304800"/>
            <a:ext cx="7615237" cy="1106487"/>
            <a:chOff x="1071562" y="304800"/>
            <a:chExt cx="7615237" cy="1106487"/>
          </a:xfrm>
        </p:grpSpPr>
        <p:sp>
          <p:nvSpPr>
            <p:cNvPr id="7" name="Google Shape;7;p1"/>
            <p:cNvSpPr/>
            <p:nvPr/>
          </p:nvSpPr>
          <p:spPr>
            <a:xfrm flipH="1">
              <a:off x="4868862" y="304800"/>
              <a:ext cx="1104900" cy="110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 flipH="1">
              <a:off x="7583487" y="304800"/>
              <a:ext cx="1103312" cy="110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 flipH="1">
              <a:off x="1071562" y="306387"/>
              <a:ext cx="1103312" cy="110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 flipH="1">
              <a:off x="6324600" y="304800"/>
              <a:ext cx="1103312" cy="1104900"/>
            </a:xfrm>
            <a:prstGeom prst="ellipse">
              <a:avLst/>
            </a:prstGeom>
            <a:noFill/>
            <a:ln cap="rnd" cmpd="sng" w="2857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 flipH="1">
              <a:off x="2359025" y="304800"/>
              <a:ext cx="1103312" cy="1104900"/>
            </a:xfrm>
            <a:prstGeom prst="ellipse">
              <a:avLst/>
            </a:prstGeom>
            <a:noFill/>
            <a:ln cap="rnd" cmpd="sng" w="2857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/>
            </a:lvl1pPr>
            <a:lvl2pPr indent="-317500" lvl="1" marL="9144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/>
            </a:lvl2pPr>
            <a:lvl3pPr indent="-317500" lvl="2" marL="1371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/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type="ctrTitle"/>
          </p:nvPr>
        </p:nvSpPr>
        <p:spPr>
          <a:xfrm>
            <a:off x="685800" y="1219200"/>
            <a:ext cx="7772400" cy="5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4800" u="none" cap="none" strike="noStrike">
                <a:solidFill>
                  <a:schemeClr val="dk2"/>
                </a:solidFill>
              </a:rPr>
              <a:t>Inherited Traits an</a:t>
            </a:r>
            <a:r>
              <a:rPr b="1" lang="en-US" sz="4800">
                <a:solidFill>
                  <a:schemeClr val="dk2"/>
                </a:solidFill>
              </a:rPr>
              <a:t>d</a:t>
            </a:r>
            <a:r>
              <a:rPr b="1" i="0" lang="en-US" sz="4800" u="none" cap="none" strike="noStrike">
                <a:solidFill>
                  <a:schemeClr val="dk2"/>
                </a:solidFill>
              </a:rPr>
              <a:t> Learned Behaviors</a:t>
            </a:r>
            <a:endParaRPr b="1" i="0" sz="4800" u="none" cap="none" strike="noStrike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000">
                <a:solidFill>
                  <a:schemeClr val="dk2"/>
                </a:solidFill>
              </a:rPr>
              <a:t>We are learning to </a:t>
            </a:r>
            <a:r>
              <a:rPr b="1" lang="en-US" sz="3000">
                <a:solidFill>
                  <a:schemeClr val="dk2"/>
                </a:solidFill>
              </a:rPr>
              <a:t>explain and give examples of inherited traits and learned behaviors</a:t>
            </a:r>
            <a:endParaRPr b="1" sz="30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303825" y="170725"/>
            <a:ext cx="8229600" cy="59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Inherited Behavior Examples (cont.)</a:t>
            </a:r>
            <a:endParaRPr sz="3200">
              <a:solidFill>
                <a:schemeClr val="dk1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Birds protect their eggs and babies by instinct.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Frogs are not born with this instinct. They leave their eggs to hatch</a:t>
            </a:r>
            <a:r>
              <a:rPr lang="en-US" sz="3200">
                <a:solidFill>
                  <a:schemeClr val="dk1"/>
                </a:solidFill>
              </a:rPr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die</a:t>
            </a:r>
            <a:r>
              <a:rPr lang="en-US" sz="3200">
                <a:solidFill>
                  <a:schemeClr val="dk1"/>
                </a:solidFill>
              </a:rPr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their own.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5410200" y="4114800"/>
            <a:ext cx="2590800" cy="2435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1219200" y="4724400"/>
            <a:ext cx="2895600" cy="19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325" y="4399425"/>
            <a:ext cx="2895600" cy="22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050" y="4399426"/>
            <a:ext cx="3261901" cy="2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</a:rPr>
              <a:t>Learned Behaviors</a:t>
            </a:r>
            <a:endParaRPr b="1"/>
          </a:p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457200" y="1600200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</a:rPr>
              <a:t>Are you better at using the computer than some of the adults in your family? It is because you learned this, you did not inherit this behavior.</a:t>
            </a:r>
            <a:endParaRPr sz="3200">
              <a:solidFill>
                <a:schemeClr val="dk1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</a:rPr>
              <a:t>Learned behaviors are caused by </a:t>
            </a:r>
            <a:r>
              <a:rPr b="1" lang="en-US" sz="3200">
                <a:solidFill>
                  <a:schemeClr val="dk1"/>
                </a:solidFill>
              </a:rPr>
              <a:t>the environment</a:t>
            </a:r>
            <a:r>
              <a:rPr lang="en-US" sz="3200">
                <a:solidFill>
                  <a:schemeClr val="dk1"/>
                </a:solidFill>
              </a:rPr>
              <a:t>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7334350" y="5177398"/>
            <a:ext cx="1596900" cy="1528200"/>
            <a:chOff x="0" y="0"/>
            <a:chExt cx="3000000" cy="3000000"/>
          </a:xfrm>
        </p:grpSpPr>
        <p:sp>
          <p:nvSpPr>
            <p:cNvPr id="118" name="Google Shape;118;p14"/>
            <p:cNvSpPr/>
            <p:nvPr/>
          </p:nvSpPr>
          <p:spPr>
            <a:xfrm>
              <a:off x="0" y="0"/>
              <a:ext cx="3000000" cy="300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2159025" y="2022625"/>
              <a:ext cx="155100" cy="642900"/>
            </a:xfrm>
            <a:custGeom>
              <a:rect b="b" l="l" r="r" t="t"/>
              <a:pathLst>
                <a:path extrusionOk="0" h="25716" w="6204">
                  <a:moveTo>
                    <a:pt x="5249" y="1"/>
                  </a:moveTo>
                  <a:lnTo>
                    <a:pt x="1" y="210"/>
                  </a:lnTo>
                  <a:lnTo>
                    <a:pt x="1194" y="25715"/>
                  </a:lnTo>
                  <a:lnTo>
                    <a:pt x="5249" y="25715"/>
                  </a:lnTo>
                  <a:lnTo>
                    <a:pt x="6204" y="24461"/>
                  </a:lnTo>
                  <a:lnTo>
                    <a:pt x="5249" y="1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2576525" y="2027850"/>
              <a:ext cx="155100" cy="642900"/>
            </a:xfrm>
            <a:custGeom>
              <a:rect b="b" l="l" r="r" t="t"/>
              <a:pathLst>
                <a:path extrusionOk="0" h="25716" w="6204">
                  <a:moveTo>
                    <a:pt x="5488" y="1"/>
                  </a:moveTo>
                  <a:lnTo>
                    <a:pt x="1" y="210"/>
                  </a:lnTo>
                  <a:lnTo>
                    <a:pt x="1193" y="25715"/>
                  </a:lnTo>
                  <a:lnTo>
                    <a:pt x="5488" y="25715"/>
                  </a:lnTo>
                  <a:lnTo>
                    <a:pt x="6203" y="24461"/>
                  </a:lnTo>
                  <a:lnTo>
                    <a:pt x="5488" y="1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524850" y="1667225"/>
              <a:ext cx="226650" cy="831050"/>
            </a:xfrm>
            <a:custGeom>
              <a:rect b="b" l="l" r="r" t="t"/>
              <a:pathLst>
                <a:path extrusionOk="0" h="33242" w="9066">
                  <a:moveTo>
                    <a:pt x="0" y="1"/>
                  </a:moveTo>
                  <a:lnTo>
                    <a:pt x="3817" y="33032"/>
                  </a:lnTo>
                  <a:lnTo>
                    <a:pt x="7634" y="33241"/>
                  </a:lnTo>
                  <a:lnTo>
                    <a:pt x="9066" y="31987"/>
                  </a:lnTo>
                  <a:lnTo>
                    <a:pt x="7634" y="1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163000" y="1714275"/>
              <a:ext cx="190900" cy="799675"/>
            </a:xfrm>
            <a:custGeom>
              <a:rect b="b" l="l" r="r" t="t"/>
              <a:pathLst>
                <a:path extrusionOk="0" h="31987" w="7636">
                  <a:moveTo>
                    <a:pt x="1" y="0"/>
                  </a:moveTo>
                  <a:lnTo>
                    <a:pt x="1194" y="31777"/>
                  </a:lnTo>
                  <a:lnTo>
                    <a:pt x="5249" y="31986"/>
                  </a:lnTo>
                  <a:lnTo>
                    <a:pt x="6681" y="30941"/>
                  </a:lnTo>
                  <a:lnTo>
                    <a:pt x="7635" y="14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777325" y="2367575"/>
              <a:ext cx="202800" cy="277025"/>
            </a:xfrm>
            <a:custGeom>
              <a:rect b="b" l="l" r="r" t="t"/>
              <a:pathLst>
                <a:path extrusionOk="0" h="11081" w="8112">
                  <a:moveTo>
                    <a:pt x="4295" y="1"/>
                  </a:moveTo>
                  <a:lnTo>
                    <a:pt x="3102" y="210"/>
                  </a:lnTo>
                  <a:lnTo>
                    <a:pt x="1909" y="419"/>
                  </a:lnTo>
                  <a:lnTo>
                    <a:pt x="716" y="837"/>
                  </a:lnTo>
                  <a:lnTo>
                    <a:pt x="0" y="1255"/>
                  </a:lnTo>
                  <a:lnTo>
                    <a:pt x="478" y="7945"/>
                  </a:lnTo>
                  <a:lnTo>
                    <a:pt x="716" y="8781"/>
                  </a:lnTo>
                  <a:lnTo>
                    <a:pt x="955" y="9409"/>
                  </a:lnTo>
                  <a:lnTo>
                    <a:pt x="1432" y="9827"/>
                  </a:lnTo>
                  <a:lnTo>
                    <a:pt x="2148" y="10245"/>
                  </a:lnTo>
                  <a:lnTo>
                    <a:pt x="3340" y="10872"/>
                  </a:lnTo>
                  <a:lnTo>
                    <a:pt x="4533" y="11081"/>
                  </a:lnTo>
                  <a:lnTo>
                    <a:pt x="5488" y="10872"/>
                  </a:lnTo>
                  <a:lnTo>
                    <a:pt x="6203" y="10454"/>
                  </a:lnTo>
                  <a:lnTo>
                    <a:pt x="6919" y="9827"/>
                  </a:lnTo>
                  <a:lnTo>
                    <a:pt x="7635" y="8572"/>
                  </a:lnTo>
                  <a:lnTo>
                    <a:pt x="7873" y="7736"/>
                  </a:lnTo>
                  <a:lnTo>
                    <a:pt x="7873" y="6691"/>
                  </a:lnTo>
                  <a:lnTo>
                    <a:pt x="8112" y="4391"/>
                  </a:lnTo>
                  <a:lnTo>
                    <a:pt x="7873" y="1882"/>
                  </a:lnTo>
                  <a:lnTo>
                    <a:pt x="7396" y="1255"/>
                  </a:lnTo>
                  <a:lnTo>
                    <a:pt x="6919" y="837"/>
                  </a:lnTo>
                  <a:lnTo>
                    <a:pt x="6203" y="419"/>
                  </a:lnTo>
                  <a:lnTo>
                    <a:pt x="5726" y="210"/>
                  </a:lnTo>
                  <a:lnTo>
                    <a:pt x="4295" y="1"/>
                  </a:lnTo>
                  <a:close/>
                </a:path>
              </a:pathLst>
            </a:custGeom>
            <a:solidFill>
              <a:srgbClr val="3B3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461225" y="2608000"/>
              <a:ext cx="375775" cy="177725"/>
            </a:xfrm>
            <a:custGeom>
              <a:rect b="b" l="l" r="r" t="t"/>
              <a:pathLst>
                <a:path extrusionOk="0" h="7109" w="15031">
                  <a:moveTo>
                    <a:pt x="1670" y="1"/>
                  </a:moveTo>
                  <a:lnTo>
                    <a:pt x="1193" y="628"/>
                  </a:lnTo>
                  <a:lnTo>
                    <a:pt x="477" y="1882"/>
                  </a:lnTo>
                  <a:lnTo>
                    <a:pt x="0" y="2718"/>
                  </a:lnTo>
                  <a:lnTo>
                    <a:pt x="0" y="3764"/>
                  </a:lnTo>
                  <a:lnTo>
                    <a:pt x="239" y="4600"/>
                  </a:lnTo>
                  <a:lnTo>
                    <a:pt x="955" y="5436"/>
                  </a:lnTo>
                  <a:lnTo>
                    <a:pt x="2386" y="6063"/>
                  </a:lnTo>
                  <a:lnTo>
                    <a:pt x="4295" y="6481"/>
                  </a:lnTo>
                  <a:lnTo>
                    <a:pt x="6442" y="6690"/>
                  </a:lnTo>
                  <a:lnTo>
                    <a:pt x="8589" y="6900"/>
                  </a:lnTo>
                  <a:lnTo>
                    <a:pt x="12644" y="7109"/>
                  </a:lnTo>
                  <a:lnTo>
                    <a:pt x="15030" y="7109"/>
                  </a:lnTo>
                  <a:lnTo>
                    <a:pt x="12883" y="6900"/>
                  </a:lnTo>
                  <a:lnTo>
                    <a:pt x="10259" y="6690"/>
                  </a:lnTo>
                  <a:lnTo>
                    <a:pt x="7396" y="6272"/>
                  </a:lnTo>
                  <a:lnTo>
                    <a:pt x="4533" y="5436"/>
                  </a:lnTo>
                  <a:lnTo>
                    <a:pt x="3340" y="4809"/>
                  </a:lnTo>
                  <a:lnTo>
                    <a:pt x="2386" y="4182"/>
                  </a:lnTo>
                  <a:lnTo>
                    <a:pt x="1670" y="3346"/>
                  </a:lnTo>
                  <a:lnTo>
                    <a:pt x="1193" y="2300"/>
                  </a:lnTo>
                  <a:lnTo>
                    <a:pt x="1193" y="1255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836975" y="2179425"/>
              <a:ext cx="202800" cy="360650"/>
            </a:xfrm>
            <a:custGeom>
              <a:rect b="b" l="l" r="r" t="t"/>
              <a:pathLst>
                <a:path extrusionOk="0" h="14426" w="8112">
                  <a:moveTo>
                    <a:pt x="5726" y="1"/>
                  </a:moveTo>
                  <a:lnTo>
                    <a:pt x="4772" y="210"/>
                  </a:lnTo>
                  <a:lnTo>
                    <a:pt x="3817" y="419"/>
                  </a:lnTo>
                  <a:lnTo>
                    <a:pt x="2863" y="1046"/>
                  </a:lnTo>
                  <a:lnTo>
                    <a:pt x="2386" y="2091"/>
                  </a:lnTo>
                  <a:lnTo>
                    <a:pt x="1909" y="3555"/>
                  </a:lnTo>
                  <a:lnTo>
                    <a:pt x="1432" y="5227"/>
                  </a:lnTo>
                  <a:lnTo>
                    <a:pt x="716" y="8990"/>
                  </a:lnTo>
                  <a:lnTo>
                    <a:pt x="0" y="13799"/>
                  </a:lnTo>
                  <a:lnTo>
                    <a:pt x="954" y="14008"/>
                  </a:lnTo>
                  <a:lnTo>
                    <a:pt x="1909" y="14217"/>
                  </a:lnTo>
                  <a:lnTo>
                    <a:pt x="2863" y="14426"/>
                  </a:lnTo>
                  <a:lnTo>
                    <a:pt x="4294" y="14426"/>
                  </a:lnTo>
                  <a:lnTo>
                    <a:pt x="5487" y="14217"/>
                  </a:lnTo>
                  <a:lnTo>
                    <a:pt x="6919" y="13380"/>
                  </a:lnTo>
                  <a:lnTo>
                    <a:pt x="8111" y="12335"/>
                  </a:lnTo>
                  <a:lnTo>
                    <a:pt x="7873" y="6691"/>
                  </a:lnTo>
                  <a:lnTo>
                    <a:pt x="7634" y="2300"/>
                  </a:lnTo>
                  <a:lnTo>
                    <a:pt x="7873" y="837"/>
                  </a:lnTo>
                  <a:lnTo>
                    <a:pt x="78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210725" y="2351900"/>
              <a:ext cx="703800" cy="475650"/>
            </a:xfrm>
            <a:custGeom>
              <a:rect b="b" l="l" r="r" t="t"/>
              <a:pathLst>
                <a:path extrusionOk="0" h="19026" w="28152">
                  <a:moveTo>
                    <a:pt x="19563" y="1"/>
                  </a:moveTo>
                  <a:lnTo>
                    <a:pt x="17177" y="419"/>
                  </a:lnTo>
                  <a:lnTo>
                    <a:pt x="15030" y="837"/>
                  </a:lnTo>
                  <a:lnTo>
                    <a:pt x="13360" y="1255"/>
                  </a:lnTo>
                  <a:lnTo>
                    <a:pt x="11690" y="1882"/>
                  </a:lnTo>
                  <a:lnTo>
                    <a:pt x="11929" y="2509"/>
                  </a:lnTo>
                  <a:lnTo>
                    <a:pt x="11929" y="3137"/>
                  </a:lnTo>
                  <a:lnTo>
                    <a:pt x="11690" y="3973"/>
                  </a:lnTo>
                  <a:lnTo>
                    <a:pt x="11213" y="4809"/>
                  </a:lnTo>
                  <a:lnTo>
                    <a:pt x="10259" y="5645"/>
                  </a:lnTo>
                  <a:lnTo>
                    <a:pt x="8350" y="6481"/>
                  </a:lnTo>
                  <a:lnTo>
                    <a:pt x="5726" y="7318"/>
                  </a:lnTo>
                  <a:lnTo>
                    <a:pt x="4295" y="7736"/>
                  </a:lnTo>
                  <a:lnTo>
                    <a:pt x="3102" y="8154"/>
                  </a:lnTo>
                  <a:lnTo>
                    <a:pt x="2148" y="8572"/>
                  </a:lnTo>
                  <a:lnTo>
                    <a:pt x="1432" y="9199"/>
                  </a:lnTo>
                  <a:lnTo>
                    <a:pt x="716" y="10036"/>
                  </a:lnTo>
                  <a:lnTo>
                    <a:pt x="478" y="10663"/>
                  </a:lnTo>
                  <a:lnTo>
                    <a:pt x="0" y="12126"/>
                  </a:lnTo>
                  <a:lnTo>
                    <a:pt x="0" y="13380"/>
                  </a:lnTo>
                  <a:lnTo>
                    <a:pt x="0" y="14635"/>
                  </a:lnTo>
                  <a:lnTo>
                    <a:pt x="478" y="15680"/>
                  </a:lnTo>
                  <a:lnTo>
                    <a:pt x="955" y="16516"/>
                  </a:lnTo>
                  <a:lnTo>
                    <a:pt x="1909" y="17144"/>
                  </a:lnTo>
                  <a:lnTo>
                    <a:pt x="3340" y="17771"/>
                  </a:lnTo>
                  <a:lnTo>
                    <a:pt x="4772" y="18189"/>
                  </a:lnTo>
                  <a:lnTo>
                    <a:pt x="6442" y="18607"/>
                  </a:lnTo>
                  <a:lnTo>
                    <a:pt x="8350" y="18816"/>
                  </a:lnTo>
                  <a:lnTo>
                    <a:pt x="12406" y="19025"/>
                  </a:lnTo>
                  <a:lnTo>
                    <a:pt x="16462" y="18816"/>
                  </a:lnTo>
                  <a:lnTo>
                    <a:pt x="20279" y="18607"/>
                  </a:lnTo>
                  <a:lnTo>
                    <a:pt x="23619" y="18189"/>
                  </a:lnTo>
                  <a:lnTo>
                    <a:pt x="25766" y="17771"/>
                  </a:lnTo>
                  <a:lnTo>
                    <a:pt x="26720" y="17562"/>
                  </a:lnTo>
                  <a:lnTo>
                    <a:pt x="27197" y="16934"/>
                  </a:lnTo>
                  <a:lnTo>
                    <a:pt x="27674" y="16307"/>
                  </a:lnTo>
                  <a:lnTo>
                    <a:pt x="27913" y="15680"/>
                  </a:lnTo>
                  <a:lnTo>
                    <a:pt x="28152" y="14008"/>
                  </a:lnTo>
                  <a:lnTo>
                    <a:pt x="28152" y="12126"/>
                  </a:lnTo>
                  <a:lnTo>
                    <a:pt x="27913" y="10245"/>
                  </a:lnTo>
                  <a:lnTo>
                    <a:pt x="27436" y="8781"/>
                  </a:lnTo>
                  <a:lnTo>
                    <a:pt x="26959" y="7318"/>
                  </a:lnTo>
                  <a:lnTo>
                    <a:pt x="26004" y="6691"/>
                  </a:lnTo>
                  <a:lnTo>
                    <a:pt x="25289" y="6063"/>
                  </a:lnTo>
                  <a:lnTo>
                    <a:pt x="24812" y="5227"/>
                  </a:lnTo>
                  <a:lnTo>
                    <a:pt x="24573" y="4600"/>
                  </a:lnTo>
                  <a:lnTo>
                    <a:pt x="24573" y="3137"/>
                  </a:lnTo>
                  <a:lnTo>
                    <a:pt x="24573" y="2300"/>
                  </a:lnTo>
                  <a:lnTo>
                    <a:pt x="24096" y="1673"/>
                  </a:lnTo>
                  <a:lnTo>
                    <a:pt x="23380" y="1046"/>
                  </a:lnTo>
                  <a:lnTo>
                    <a:pt x="22426" y="628"/>
                  </a:lnTo>
                  <a:lnTo>
                    <a:pt x="21472" y="210"/>
                  </a:lnTo>
                  <a:lnTo>
                    <a:pt x="20517" y="210"/>
                  </a:lnTo>
                  <a:lnTo>
                    <a:pt x="19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568575" y="2357125"/>
              <a:ext cx="202800" cy="271800"/>
            </a:xfrm>
            <a:custGeom>
              <a:rect b="b" l="l" r="r" t="t"/>
              <a:pathLst>
                <a:path extrusionOk="0" h="10872" w="8112">
                  <a:moveTo>
                    <a:pt x="4295" y="1"/>
                  </a:moveTo>
                  <a:lnTo>
                    <a:pt x="3102" y="210"/>
                  </a:lnTo>
                  <a:lnTo>
                    <a:pt x="1909" y="419"/>
                  </a:lnTo>
                  <a:lnTo>
                    <a:pt x="955" y="837"/>
                  </a:lnTo>
                  <a:lnTo>
                    <a:pt x="1" y="1255"/>
                  </a:lnTo>
                  <a:lnTo>
                    <a:pt x="716" y="7945"/>
                  </a:lnTo>
                  <a:lnTo>
                    <a:pt x="955" y="8781"/>
                  </a:lnTo>
                  <a:lnTo>
                    <a:pt x="1193" y="9408"/>
                  </a:lnTo>
                  <a:lnTo>
                    <a:pt x="1671" y="9827"/>
                  </a:lnTo>
                  <a:lnTo>
                    <a:pt x="2386" y="10245"/>
                  </a:lnTo>
                  <a:lnTo>
                    <a:pt x="3579" y="10872"/>
                  </a:lnTo>
                  <a:lnTo>
                    <a:pt x="5726" y="10872"/>
                  </a:lnTo>
                  <a:lnTo>
                    <a:pt x="6442" y="10454"/>
                  </a:lnTo>
                  <a:lnTo>
                    <a:pt x="7158" y="9617"/>
                  </a:lnTo>
                  <a:lnTo>
                    <a:pt x="7635" y="8363"/>
                  </a:lnTo>
                  <a:lnTo>
                    <a:pt x="7873" y="7527"/>
                  </a:lnTo>
                  <a:lnTo>
                    <a:pt x="8112" y="6482"/>
                  </a:lnTo>
                  <a:lnTo>
                    <a:pt x="8112" y="4391"/>
                  </a:lnTo>
                  <a:lnTo>
                    <a:pt x="7873" y="1882"/>
                  </a:lnTo>
                  <a:lnTo>
                    <a:pt x="7396" y="1255"/>
                  </a:lnTo>
                  <a:lnTo>
                    <a:pt x="6919" y="628"/>
                  </a:lnTo>
                  <a:lnTo>
                    <a:pt x="6203" y="419"/>
                  </a:lnTo>
                  <a:lnTo>
                    <a:pt x="5726" y="210"/>
                  </a:lnTo>
                  <a:lnTo>
                    <a:pt x="4295" y="1"/>
                  </a:lnTo>
                  <a:close/>
                </a:path>
              </a:pathLst>
            </a:custGeom>
            <a:solidFill>
              <a:srgbClr val="3B3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258425" y="2602775"/>
              <a:ext cx="375775" cy="172500"/>
            </a:xfrm>
            <a:custGeom>
              <a:rect b="b" l="l" r="r" t="t"/>
              <a:pathLst>
                <a:path extrusionOk="0" h="6900" w="15031">
                  <a:moveTo>
                    <a:pt x="1671" y="1"/>
                  </a:moveTo>
                  <a:lnTo>
                    <a:pt x="1194" y="419"/>
                  </a:lnTo>
                  <a:lnTo>
                    <a:pt x="478" y="1882"/>
                  </a:lnTo>
                  <a:lnTo>
                    <a:pt x="1" y="2718"/>
                  </a:lnTo>
                  <a:lnTo>
                    <a:pt x="1" y="3764"/>
                  </a:lnTo>
                  <a:lnTo>
                    <a:pt x="478" y="4600"/>
                  </a:lnTo>
                  <a:lnTo>
                    <a:pt x="1194" y="5227"/>
                  </a:lnTo>
                  <a:lnTo>
                    <a:pt x="2387" y="5854"/>
                  </a:lnTo>
                  <a:lnTo>
                    <a:pt x="4295" y="6272"/>
                  </a:lnTo>
                  <a:lnTo>
                    <a:pt x="6442" y="6690"/>
                  </a:lnTo>
                  <a:lnTo>
                    <a:pt x="8589" y="6690"/>
                  </a:lnTo>
                  <a:lnTo>
                    <a:pt x="12884" y="6899"/>
                  </a:lnTo>
                  <a:lnTo>
                    <a:pt x="15031" y="6899"/>
                  </a:lnTo>
                  <a:lnTo>
                    <a:pt x="12884" y="6690"/>
                  </a:lnTo>
                  <a:lnTo>
                    <a:pt x="10259" y="6481"/>
                  </a:lnTo>
                  <a:lnTo>
                    <a:pt x="7397" y="6063"/>
                  </a:lnTo>
                  <a:lnTo>
                    <a:pt x="4534" y="5227"/>
                  </a:lnTo>
                  <a:lnTo>
                    <a:pt x="3341" y="4600"/>
                  </a:lnTo>
                  <a:lnTo>
                    <a:pt x="2387" y="3973"/>
                  </a:lnTo>
                  <a:lnTo>
                    <a:pt x="1671" y="3136"/>
                  </a:lnTo>
                  <a:lnTo>
                    <a:pt x="1194" y="2300"/>
                  </a:lnTo>
                  <a:lnTo>
                    <a:pt x="1194" y="12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807150" y="2634125"/>
              <a:ext cx="59650" cy="120250"/>
            </a:xfrm>
            <a:custGeom>
              <a:rect b="b" l="l" r="r" t="t"/>
              <a:pathLst>
                <a:path extrusionOk="0" h="4810" w="2386">
                  <a:moveTo>
                    <a:pt x="2147" y="1"/>
                  </a:moveTo>
                  <a:lnTo>
                    <a:pt x="1909" y="1255"/>
                  </a:lnTo>
                  <a:lnTo>
                    <a:pt x="1909" y="2301"/>
                  </a:lnTo>
                  <a:lnTo>
                    <a:pt x="1432" y="3137"/>
                  </a:lnTo>
                  <a:lnTo>
                    <a:pt x="955" y="3764"/>
                  </a:lnTo>
                  <a:lnTo>
                    <a:pt x="239" y="4600"/>
                  </a:lnTo>
                  <a:lnTo>
                    <a:pt x="0" y="4809"/>
                  </a:lnTo>
                  <a:lnTo>
                    <a:pt x="1193" y="4600"/>
                  </a:lnTo>
                  <a:lnTo>
                    <a:pt x="1909" y="3973"/>
                  </a:lnTo>
                  <a:lnTo>
                    <a:pt x="2386" y="3137"/>
                  </a:lnTo>
                  <a:lnTo>
                    <a:pt x="2386" y="2301"/>
                  </a:lnTo>
                  <a:lnTo>
                    <a:pt x="2147" y="628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872750" y="2148075"/>
              <a:ext cx="202800" cy="815350"/>
            </a:xfrm>
            <a:custGeom>
              <a:rect b="b" l="l" r="r" t="t"/>
              <a:pathLst>
                <a:path extrusionOk="0" h="32614" w="8112">
                  <a:moveTo>
                    <a:pt x="6919" y="0"/>
                  </a:moveTo>
                  <a:lnTo>
                    <a:pt x="1" y="418"/>
                  </a:lnTo>
                  <a:lnTo>
                    <a:pt x="1432" y="32614"/>
                  </a:lnTo>
                  <a:lnTo>
                    <a:pt x="7158" y="32614"/>
                  </a:lnTo>
                  <a:lnTo>
                    <a:pt x="8112" y="30941"/>
                  </a:lnTo>
                  <a:lnTo>
                    <a:pt x="6919" y="0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385675" y="2148075"/>
              <a:ext cx="196850" cy="841475"/>
            </a:xfrm>
            <a:custGeom>
              <a:rect b="b" l="l" r="r" t="t"/>
              <a:pathLst>
                <a:path extrusionOk="0" h="33659" w="7874">
                  <a:moveTo>
                    <a:pt x="6919" y="0"/>
                  </a:moveTo>
                  <a:lnTo>
                    <a:pt x="0" y="418"/>
                  </a:lnTo>
                  <a:lnTo>
                    <a:pt x="1432" y="33659"/>
                  </a:lnTo>
                  <a:lnTo>
                    <a:pt x="6919" y="33659"/>
                  </a:lnTo>
                  <a:lnTo>
                    <a:pt x="7873" y="31986"/>
                  </a:lnTo>
                  <a:lnTo>
                    <a:pt x="6919" y="0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842925" y="1902425"/>
              <a:ext cx="954300" cy="339750"/>
            </a:xfrm>
            <a:custGeom>
              <a:rect b="b" l="l" r="r" t="t"/>
              <a:pathLst>
                <a:path extrusionOk="0" h="13590" w="38172">
                  <a:moveTo>
                    <a:pt x="23380" y="1"/>
                  </a:moveTo>
                  <a:lnTo>
                    <a:pt x="15746" y="419"/>
                  </a:lnTo>
                  <a:lnTo>
                    <a:pt x="12645" y="837"/>
                  </a:lnTo>
                  <a:lnTo>
                    <a:pt x="10021" y="1255"/>
                  </a:lnTo>
                  <a:lnTo>
                    <a:pt x="7635" y="1673"/>
                  </a:lnTo>
                  <a:lnTo>
                    <a:pt x="5965" y="2300"/>
                  </a:lnTo>
                  <a:lnTo>
                    <a:pt x="4295" y="2927"/>
                  </a:lnTo>
                  <a:lnTo>
                    <a:pt x="3102" y="3555"/>
                  </a:lnTo>
                  <a:lnTo>
                    <a:pt x="2148" y="4182"/>
                  </a:lnTo>
                  <a:lnTo>
                    <a:pt x="1432" y="5018"/>
                  </a:lnTo>
                  <a:lnTo>
                    <a:pt x="955" y="5854"/>
                  </a:lnTo>
                  <a:lnTo>
                    <a:pt x="478" y="6690"/>
                  </a:lnTo>
                  <a:lnTo>
                    <a:pt x="1" y="8572"/>
                  </a:lnTo>
                  <a:lnTo>
                    <a:pt x="1" y="9826"/>
                  </a:lnTo>
                  <a:lnTo>
                    <a:pt x="478" y="10663"/>
                  </a:lnTo>
                  <a:lnTo>
                    <a:pt x="1432" y="11499"/>
                  </a:lnTo>
                  <a:lnTo>
                    <a:pt x="3102" y="12126"/>
                  </a:lnTo>
                  <a:lnTo>
                    <a:pt x="5488" y="12753"/>
                  </a:lnTo>
                  <a:lnTo>
                    <a:pt x="8351" y="13171"/>
                  </a:lnTo>
                  <a:lnTo>
                    <a:pt x="12168" y="13380"/>
                  </a:lnTo>
                  <a:lnTo>
                    <a:pt x="16939" y="13589"/>
                  </a:lnTo>
                  <a:lnTo>
                    <a:pt x="21949" y="13380"/>
                  </a:lnTo>
                  <a:lnTo>
                    <a:pt x="26243" y="12753"/>
                  </a:lnTo>
                  <a:lnTo>
                    <a:pt x="29822" y="11917"/>
                  </a:lnTo>
                  <a:lnTo>
                    <a:pt x="32923" y="10872"/>
                  </a:lnTo>
                  <a:lnTo>
                    <a:pt x="35309" y="9408"/>
                  </a:lnTo>
                  <a:lnTo>
                    <a:pt x="36979" y="8154"/>
                  </a:lnTo>
                  <a:lnTo>
                    <a:pt x="37456" y="7318"/>
                  </a:lnTo>
                  <a:lnTo>
                    <a:pt x="37933" y="6690"/>
                  </a:lnTo>
                  <a:lnTo>
                    <a:pt x="38172" y="5854"/>
                  </a:lnTo>
                  <a:lnTo>
                    <a:pt x="38172" y="5018"/>
                  </a:lnTo>
                  <a:lnTo>
                    <a:pt x="37933" y="3764"/>
                  </a:lnTo>
                  <a:lnTo>
                    <a:pt x="37217" y="2509"/>
                  </a:lnTo>
                  <a:lnTo>
                    <a:pt x="36502" y="1673"/>
                  </a:lnTo>
                  <a:lnTo>
                    <a:pt x="35547" y="1046"/>
                  </a:lnTo>
                  <a:lnTo>
                    <a:pt x="33877" y="210"/>
                  </a:lnTo>
                  <a:lnTo>
                    <a:pt x="33162" y="1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401575" y="1719500"/>
              <a:ext cx="1312150" cy="846725"/>
            </a:xfrm>
            <a:custGeom>
              <a:rect b="b" l="l" r="r" t="t"/>
              <a:pathLst>
                <a:path extrusionOk="0" h="33869" w="52486">
                  <a:moveTo>
                    <a:pt x="52009" y="0"/>
                  </a:moveTo>
                  <a:lnTo>
                    <a:pt x="50577" y="628"/>
                  </a:lnTo>
                  <a:lnTo>
                    <a:pt x="48669" y="1255"/>
                  </a:lnTo>
                  <a:lnTo>
                    <a:pt x="46760" y="1673"/>
                  </a:lnTo>
                  <a:lnTo>
                    <a:pt x="44374" y="2091"/>
                  </a:lnTo>
                  <a:lnTo>
                    <a:pt x="39603" y="2718"/>
                  </a:lnTo>
                  <a:lnTo>
                    <a:pt x="34593" y="2927"/>
                  </a:lnTo>
                  <a:lnTo>
                    <a:pt x="29822" y="3136"/>
                  </a:lnTo>
                  <a:lnTo>
                    <a:pt x="21949" y="3136"/>
                  </a:lnTo>
                  <a:lnTo>
                    <a:pt x="15508" y="4391"/>
                  </a:lnTo>
                  <a:lnTo>
                    <a:pt x="10259" y="5645"/>
                  </a:lnTo>
                  <a:lnTo>
                    <a:pt x="8112" y="6272"/>
                  </a:lnTo>
                  <a:lnTo>
                    <a:pt x="6442" y="6690"/>
                  </a:lnTo>
                  <a:lnTo>
                    <a:pt x="5011" y="7736"/>
                  </a:lnTo>
                  <a:lnTo>
                    <a:pt x="3579" y="8990"/>
                  </a:lnTo>
                  <a:lnTo>
                    <a:pt x="2625" y="10663"/>
                  </a:lnTo>
                  <a:lnTo>
                    <a:pt x="1671" y="12544"/>
                  </a:lnTo>
                  <a:lnTo>
                    <a:pt x="1193" y="14426"/>
                  </a:lnTo>
                  <a:lnTo>
                    <a:pt x="716" y="16516"/>
                  </a:lnTo>
                  <a:lnTo>
                    <a:pt x="1" y="21115"/>
                  </a:lnTo>
                  <a:lnTo>
                    <a:pt x="1" y="25297"/>
                  </a:lnTo>
                  <a:lnTo>
                    <a:pt x="239" y="28851"/>
                  </a:lnTo>
                  <a:lnTo>
                    <a:pt x="478" y="32196"/>
                  </a:lnTo>
                  <a:lnTo>
                    <a:pt x="3102" y="33032"/>
                  </a:lnTo>
                  <a:lnTo>
                    <a:pt x="6203" y="33659"/>
                  </a:lnTo>
                  <a:lnTo>
                    <a:pt x="9305" y="33868"/>
                  </a:lnTo>
                  <a:lnTo>
                    <a:pt x="12406" y="33868"/>
                  </a:lnTo>
                  <a:lnTo>
                    <a:pt x="17655" y="33450"/>
                  </a:lnTo>
                  <a:lnTo>
                    <a:pt x="19563" y="33241"/>
                  </a:lnTo>
                  <a:lnTo>
                    <a:pt x="20040" y="30941"/>
                  </a:lnTo>
                  <a:lnTo>
                    <a:pt x="20279" y="29060"/>
                  </a:lnTo>
                  <a:lnTo>
                    <a:pt x="20518" y="27178"/>
                  </a:lnTo>
                  <a:lnTo>
                    <a:pt x="20279" y="25715"/>
                  </a:lnTo>
                  <a:lnTo>
                    <a:pt x="19802" y="23415"/>
                  </a:lnTo>
                  <a:lnTo>
                    <a:pt x="19802" y="22370"/>
                  </a:lnTo>
                  <a:lnTo>
                    <a:pt x="19802" y="21534"/>
                  </a:lnTo>
                  <a:lnTo>
                    <a:pt x="20040" y="20906"/>
                  </a:lnTo>
                  <a:lnTo>
                    <a:pt x="20756" y="20279"/>
                  </a:lnTo>
                  <a:lnTo>
                    <a:pt x="21710" y="19652"/>
                  </a:lnTo>
                  <a:lnTo>
                    <a:pt x="23380" y="19234"/>
                  </a:lnTo>
                  <a:lnTo>
                    <a:pt x="25766" y="18816"/>
                  </a:lnTo>
                  <a:lnTo>
                    <a:pt x="29106" y="18398"/>
                  </a:lnTo>
                  <a:lnTo>
                    <a:pt x="38887" y="17771"/>
                  </a:lnTo>
                  <a:lnTo>
                    <a:pt x="41989" y="17561"/>
                  </a:lnTo>
                  <a:lnTo>
                    <a:pt x="44374" y="16934"/>
                  </a:lnTo>
                  <a:lnTo>
                    <a:pt x="46521" y="16098"/>
                  </a:lnTo>
                  <a:lnTo>
                    <a:pt x="48430" y="14844"/>
                  </a:lnTo>
                  <a:lnTo>
                    <a:pt x="49623" y="13380"/>
                  </a:lnTo>
                  <a:lnTo>
                    <a:pt x="50816" y="11917"/>
                  </a:lnTo>
                  <a:lnTo>
                    <a:pt x="51531" y="10453"/>
                  </a:lnTo>
                  <a:lnTo>
                    <a:pt x="52009" y="8781"/>
                  </a:lnTo>
                  <a:lnTo>
                    <a:pt x="52247" y="7109"/>
                  </a:lnTo>
                  <a:lnTo>
                    <a:pt x="52486" y="5436"/>
                  </a:lnTo>
                  <a:lnTo>
                    <a:pt x="52247" y="2718"/>
                  </a:lnTo>
                  <a:lnTo>
                    <a:pt x="52009" y="837"/>
                  </a:lnTo>
                  <a:lnTo>
                    <a:pt x="520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2200775" y="1876300"/>
              <a:ext cx="143175" cy="99325"/>
            </a:xfrm>
            <a:custGeom>
              <a:rect b="b" l="l" r="r" t="t"/>
              <a:pathLst>
                <a:path extrusionOk="0" h="3973" w="5727">
                  <a:moveTo>
                    <a:pt x="1" y="0"/>
                  </a:moveTo>
                  <a:lnTo>
                    <a:pt x="478" y="1046"/>
                  </a:lnTo>
                  <a:lnTo>
                    <a:pt x="1194" y="1882"/>
                  </a:lnTo>
                  <a:lnTo>
                    <a:pt x="1909" y="2718"/>
                  </a:lnTo>
                  <a:lnTo>
                    <a:pt x="2864" y="3136"/>
                  </a:lnTo>
                  <a:lnTo>
                    <a:pt x="4295" y="3763"/>
                  </a:lnTo>
                  <a:lnTo>
                    <a:pt x="5011" y="3972"/>
                  </a:lnTo>
                  <a:lnTo>
                    <a:pt x="5726" y="2927"/>
                  </a:lnTo>
                  <a:lnTo>
                    <a:pt x="4534" y="2718"/>
                  </a:lnTo>
                  <a:lnTo>
                    <a:pt x="3579" y="2300"/>
                  </a:lnTo>
                  <a:lnTo>
                    <a:pt x="2864" y="1882"/>
                  </a:lnTo>
                  <a:lnTo>
                    <a:pt x="2386" y="1255"/>
                  </a:lnTo>
                  <a:lnTo>
                    <a:pt x="1671" y="418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121250" y="1458175"/>
              <a:ext cx="674000" cy="548800"/>
            </a:xfrm>
            <a:custGeom>
              <a:rect b="b" l="l" r="r" t="t"/>
              <a:pathLst>
                <a:path extrusionOk="0" h="21952" w="26960">
                  <a:moveTo>
                    <a:pt x="24335" y="1"/>
                  </a:moveTo>
                  <a:lnTo>
                    <a:pt x="3102" y="14007"/>
                  </a:lnTo>
                  <a:lnTo>
                    <a:pt x="1" y="21116"/>
                  </a:lnTo>
                  <a:lnTo>
                    <a:pt x="26721" y="21952"/>
                  </a:lnTo>
                  <a:lnTo>
                    <a:pt x="26959" y="19025"/>
                  </a:lnTo>
                  <a:lnTo>
                    <a:pt x="26721" y="419"/>
                  </a:lnTo>
                  <a:lnTo>
                    <a:pt x="24335" y="1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222650" y="1353650"/>
              <a:ext cx="536800" cy="548800"/>
            </a:xfrm>
            <a:custGeom>
              <a:rect b="b" l="l" r="r" t="t"/>
              <a:pathLst>
                <a:path extrusionOk="0" h="21952" w="21472">
                  <a:moveTo>
                    <a:pt x="11213" y="0"/>
                  </a:moveTo>
                  <a:lnTo>
                    <a:pt x="10259" y="418"/>
                  </a:lnTo>
                  <a:lnTo>
                    <a:pt x="5249" y="7945"/>
                  </a:lnTo>
                  <a:lnTo>
                    <a:pt x="1909" y="13798"/>
                  </a:lnTo>
                  <a:lnTo>
                    <a:pt x="478" y="16098"/>
                  </a:lnTo>
                  <a:lnTo>
                    <a:pt x="1" y="17770"/>
                  </a:lnTo>
                  <a:lnTo>
                    <a:pt x="1" y="18398"/>
                  </a:lnTo>
                  <a:lnTo>
                    <a:pt x="716" y="19025"/>
                  </a:lnTo>
                  <a:lnTo>
                    <a:pt x="1432" y="19443"/>
                  </a:lnTo>
                  <a:lnTo>
                    <a:pt x="2625" y="19861"/>
                  </a:lnTo>
                  <a:lnTo>
                    <a:pt x="5726" y="20488"/>
                  </a:lnTo>
                  <a:lnTo>
                    <a:pt x="9305" y="21115"/>
                  </a:lnTo>
                  <a:lnTo>
                    <a:pt x="13122" y="21533"/>
                  </a:lnTo>
                  <a:lnTo>
                    <a:pt x="16700" y="21743"/>
                  </a:lnTo>
                  <a:lnTo>
                    <a:pt x="21233" y="21952"/>
                  </a:lnTo>
                  <a:lnTo>
                    <a:pt x="21472" y="21324"/>
                  </a:lnTo>
                  <a:lnTo>
                    <a:pt x="21472" y="19652"/>
                  </a:lnTo>
                  <a:lnTo>
                    <a:pt x="21233" y="14007"/>
                  </a:lnTo>
                  <a:lnTo>
                    <a:pt x="20995" y="7526"/>
                  </a:lnTo>
                  <a:lnTo>
                    <a:pt x="20995" y="4809"/>
                  </a:lnTo>
                  <a:lnTo>
                    <a:pt x="21233" y="2718"/>
                  </a:lnTo>
                  <a:lnTo>
                    <a:pt x="21233" y="2509"/>
                  </a:lnTo>
                  <a:lnTo>
                    <a:pt x="20995" y="2091"/>
                  </a:lnTo>
                  <a:lnTo>
                    <a:pt x="20040" y="1673"/>
                  </a:lnTo>
                  <a:lnTo>
                    <a:pt x="18370" y="1046"/>
                  </a:lnTo>
                  <a:lnTo>
                    <a:pt x="16700" y="418"/>
                  </a:lnTo>
                  <a:lnTo>
                    <a:pt x="14553" y="209"/>
                  </a:lnTo>
                  <a:lnTo>
                    <a:pt x="12883" y="0"/>
                  </a:lnTo>
                  <a:close/>
                </a:path>
              </a:pathLst>
            </a:custGeom>
            <a:solidFill>
              <a:srgbClr val="534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324050" y="1740400"/>
              <a:ext cx="65625" cy="36625"/>
            </a:xfrm>
            <a:custGeom>
              <a:rect b="b" l="l" r="r" t="t"/>
              <a:pathLst>
                <a:path extrusionOk="0" h="1465" w="2625">
                  <a:moveTo>
                    <a:pt x="1193" y="1"/>
                  </a:moveTo>
                  <a:lnTo>
                    <a:pt x="477" y="210"/>
                  </a:lnTo>
                  <a:lnTo>
                    <a:pt x="239" y="419"/>
                  </a:lnTo>
                  <a:lnTo>
                    <a:pt x="0" y="837"/>
                  </a:lnTo>
                  <a:lnTo>
                    <a:pt x="239" y="1046"/>
                  </a:lnTo>
                  <a:lnTo>
                    <a:pt x="477" y="1255"/>
                  </a:lnTo>
                  <a:lnTo>
                    <a:pt x="1193" y="1464"/>
                  </a:lnTo>
                  <a:lnTo>
                    <a:pt x="2147" y="1255"/>
                  </a:lnTo>
                  <a:lnTo>
                    <a:pt x="2386" y="1046"/>
                  </a:lnTo>
                  <a:lnTo>
                    <a:pt x="2624" y="837"/>
                  </a:lnTo>
                  <a:lnTo>
                    <a:pt x="2386" y="419"/>
                  </a:lnTo>
                  <a:lnTo>
                    <a:pt x="2147" y="210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341925" y="1688150"/>
              <a:ext cx="59675" cy="36600"/>
            </a:xfrm>
            <a:custGeom>
              <a:rect b="b" l="l" r="r" t="t"/>
              <a:pathLst>
                <a:path extrusionOk="0" h="1464" w="2387">
                  <a:moveTo>
                    <a:pt x="1194" y="0"/>
                  </a:moveTo>
                  <a:lnTo>
                    <a:pt x="478" y="209"/>
                  </a:lnTo>
                  <a:lnTo>
                    <a:pt x="240" y="418"/>
                  </a:lnTo>
                  <a:lnTo>
                    <a:pt x="1" y="627"/>
                  </a:lnTo>
                  <a:lnTo>
                    <a:pt x="240" y="1045"/>
                  </a:lnTo>
                  <a:lnTo>
                    <a:pt x="478" y="1254"/>
                  </a:lnTo>
                  <a:lnTo>
                    <a:pt x="1194" y="1464"/>
                  </a:lnTo>
                  <a:lnTo>
                    <a:pt x="2148" y="1254"/>
                  </a:lnTo>
                  <a:lnTo>
                    <a:pt x="2387" y="1045"/>
                  </a:lnTo>
                  <a:lnTo>
                    <a:pt x="2387" y="627"/>
                  </a:lnTo>
                  <a:lnTo>
                    <a:pt x="2387" y="418"/>
                  </a:lnTo>
                  <a:lnTo>
                    <a:pt x="2148" y="209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359825" y="1646325"/>
              <a:ext cx="53700" cy="31400"/>
            </a:xfrm>
            <a:custGeom>
              <a:rect b="b" l="l" r="r" t="t"/>
              <a:pathLst>
                <a:path extrusionOk="0" h="1256" w="2148">
                  <a:moveTo>
                    <a:pt x="239" y="1"/>
                  </a:moveTo>
                  <a:lnTo>
                    <a:pt x="1" y="210"/>
                  </a:lnTo>
                  <a:lnTo>
                    <a:pt x="1" y="628"/>
                  </a:lnTo>
                  <a:lnTo>
                    <a:pt x="1" y="837"/>
                  </a:lnTo>
                  <a:lnTo>
                    <a:pt x="239" y="1046"/>
                  </a:lnTo>
                  <a:lnTo>
                    <a:pt x="1193" y="1255"/>
                  </a:lnTo>
                  <a:lnTo>
                    <a:pt x="1909" y="1046"/>
                  </a:lnTo>
                  <a:lnTo>
                    <a:pt x="2148" y="837"/>
                  </a:lnTo>
                  <a:lnTo>
                    <a:pt x="2148" y="628"/>
                  </a:lnTo>
                  <a:lnTo>
                    <a:pt x="2148" y="21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377725" y="1599300"/>
              <a:ext cx="53700" cy="31375"/>
            </a:xfrm>
            <a:custGeom>
              <a:rect b="b" l="l" r="r" t="t"/>
              <a:pathLst>
                <a:path extrusionOk="0" h="1255" w="2148">
                  <a:moveTo>
                    <a:pt x="1193" y="0"/>
                  </a:moveTo>
                  <a:lnTo>
                    <a:pt x="477" y="209"/>
                  </a:lnTo>
                  <a:lnTo>
                    <a:pt x="239" y="418"/>
                  </a:lnTo>
                  <a:lnTo>
                    <a:pt x="0" y="627"/>
                  </a:lnTo>
                  <a:lnTo>
                    <a:pt x="239" y="836"/>
                  </a:lnTo>
                  <a:lnTo>
                    <a:pt x="477" y="1045"/>
                  </a:lnTo>
                  <a:lnTo>
                    <a:pt x="1193" y="1254"/>
                  </a:lnTo>
                  <a:lnTo>
                    <a:pt x="1909" y="1045"/>
                  </a:lnTo>
                  <a:lnTo>
                    <a:pt x="2147" y="836"/>
                  </a:lnTo>
                  <a:lnTo>
                    <a:pt x="2147" y="627"/>
                  </a:lnTo>
                  <a:lnTo>
                    <a:pt x="2147" y="418"/>
                  </a:lnTo>
                  <a:lnTo>
                    <a:pt x="1909" y="209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395625" y="1557475"/>
              <a:ext cx="53700" cy="31400"/>
            </a:xfrm>
            <a:custGeom>
              <a:rect b="b" l="l" r="r" t="t"/>
              <a:pathLst>
                <a:path extrusionOk="0" h="1256" w="2148">
                  <a:moveTo>
                    <a:pt x="1193" y="1"/>
                  </a:moveTo>
                  <a:lnTo>
                    <a:pt x="477" y="210"/>
                  </a:lnTo>
                  <a:lnTo>
                    <a:pt x="239" y="419"/>
                  </a:lnTo>
                  <a:lnTo>
                    <a:pt x="0" y="628"/>
                  </a:lnTo>
                  <a:lnTo>
                    <a:pt x="239" y="837"/>
                  </a:lnTo>
                  <a:lnTo>
                    <a:pt x="477" y="1046"/>
                  </a:lnTo>
                  <a:lnTo>
                    <a:pt x="1193" y="1255"/>
                  </a:lnTo>
                  <a:lnTo>
                    <a:pt x="1909" y="1046"/>
                  </a:lnTo>
                  <a:lnTo>
                    <a:pt x="2147" y="837"/>
                  </a:lnTo>
                  <a:lnTo>
                    <a:pt x="2147" y="628"/>
                  </a:lnTo>
                  <a:lnTo>
                    <a:pt x="2147" y="419"/>
                  </a:lnTo>
                  <a:lnTo>
                    <a:pt x="1909" y="210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419475" y="1515675"/>
              <a:ext cx="47725" cy="26150"/>
            </a:xfrm>
            <a:custGeom>
              <a:rect b="b" l="l" r="r" t="t"/>
              <a:pathLst>
                <a:path extrusionOk="0" h="1046" w="1909">
                  <a:moveTo>
                    <a:pt x="955" y="0"/>
                  </a:moveTo>
                  <a:lnTo>
                    <a:pt x="239" y="209"/>
                  </a:lnTo>
                  <a:lnTo>
                    <a:pt x="0" y="627"/>
                  </a:lnTo>
                  <a:lnTo>
                    <a:pt x="239" y="1045"/>
                  </a:lnTo>
                  <a:lnTo>
                    <a:pt x="1670" y="1045"/>
                  </a:lnTo>
                  <a:lnTo>
                    <a:pt x="1909" y="627"/>
                  </a:lnTo>
                  <a:lnTo>
                    <a:pt x="1670" y="20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1437375" y="1479075"/>
              <a:ext cx="41775" cy="26175"/>
            </a:xfrm>
            <a:custGeom>
              <a:rect b="b" l="l" r="r" t="t"/>
              <a:pathLst>
                <a:path extrusionOk="0" h="1047" w="1671">
                  <a:moveTo>
                    <a:pt x="954" y="1"/>
                  </a:moveTo>
                  <a:lnTo>
                    <a:pt x="239" y="210"/>
                  </a:lnTo>
                  <a:lnTo>
                    <a:pt x="0" y="628"/>
                  </a:lnTo>
                  <a:lnTo>
                    <a:pt x="239" y="837"/>
                  </a:lnTo>
                  <a:lnTo>
                    <a:pt x="954" y="1046"/>
                  </a:lnTo>
                  <a:lnTo>
                    <a:pt x="1431" y="837"/>
                  </a:lnTo>
                  <a:lnTo>
                    <a:pt x="1670" y="628"/>
                  </a:lnTo>
                  <a:lnTo>
                    <a:pt x="1431" y="210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455250" y="1442500"/>
              <a:ext cx="41775" cy="26150"/>
            </a:xfrm>
            <a:custGeom>
              <a:rect b="b" l="l" r="r" t="t"/>
              <a:pathLst>
                <a:path extrusionOk="0" h="1046" w="1671">
                  <a:moveTo>
                    <a:pt x="955" y="0"/>
                  </a:moveTo>
                  <a:lnTo>
                    <a:pt x="239" y="209"/>
                  </a:lnTo>
                  <a:lnTo>
                    <a:pt x="1" y="628"/>
                  </a:lnTo>
                  <a:lnTo>
                    <a:pt x="239" y="837"/>
                  </a:lnTo>
                  <a:lnTo>
                    <a:pt x="955" y="1046"/>
                  </a:lnTo>
                  <a:lnTo>
                    <a:pt x="1432" y="837"/>
                  </a:lnTo>
                  <a:lnTo>
                    <a:pt x="1671" y="628"/>
                  </a:lnTo>
                  <a:lnTo>
                    <a:pt x="1432" y="20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473150" y="1411125"/>
              <a:ext cx="41775" cy="26175"/>
            </a:xfrm>
            <a:custGeom>
              <a:rect b="b" l="l" r="r" t="t"/>
              <a:pathLst>
                <a:path extrusionOk="0" h="1047" w="1671">
                  <a:moveTo>
                    <a:pt x="955" y="1"/>
                  </a:moveTo>
                  <a:lnTo>
                    <a:pt x="239" y="210"/>
                  </a:lnTo>
                  <a:lnTo>
                    <a:pt x="0" y="419"/>
                  </a:lnTo>
                  <a:lnTo>
                    <a:pt x="239" y="837"/>
                  </a:lnTo>
                  <a:lnTo>
                    <a:pt x="955" y="1046"/>
                  </a:lnTo>
                  <a:lnTo>
                    <a:pt x="1432" y="837"/>
                  </a:lnTo>
                  <a:lnTo>
                    <a:pt x="1670" y="419"/>
                  </a:lnTo>
                  <a:lnTo>
                    <a:pt x="1432" y="21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491050" y="1379775"/>
              <a:ext cx="35800" cy="20925"/>
            </a:xfrm>
            <a:custGeom>
              <a:rect b="b" l="l" r="r" t="t"/>
              <a:pathLst>
                <a:path extrusionOk="0" h="837" w="1432">
                  <a:moveTo>
                    <a:pt x="716" y="1"/>
                  </a:moveTo>
                  <a:lnTo>
                    <a:pt x="239" y="210"/>
                  </a:lnTo>
                  <a:lnTo>
                    <a:pt x="0" y="419"/>
                  </a:lnTo>
                  <a:lnTo>
                    <a:pt x="239" y="837"/>
                  </a:lnTo>
                  <a:lnTo>
                    <a:pt x="1193" y="837"/>
                  </a:lnTo>
                  <a:lnTo>
                    <a:pt x="1432" y="419"/>
                  </a:lnTo>
                  <a:lnTo>
                    <a:pt x="1193" y="210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437375" y="1761300"/>
              <a:ext cx="59650" cy="36625"/>
            </a:xfrm>
            <a:custGeom>
              <a:rect b="b" l="l" r="r" t="t"/>
              <a:pathLst>
                <a:path extrusionOk="0" h="1465" w="2386">
                  <a:moveTo>
                    <a:pt x="954" y="1"/>
                  </a:moveTo>
                  <a:lnTo>
                    <a:pt x="239" y="419"/>
                  </a:lnTo>
                  <a:lnTo>
                    <a:pt x="0" y="628"/>
                  </a:lnTo>
                  <a:lnTo>
                    <a:pt x="0" y="837"/>
                  </a:lnTo>
                  <a:lnTo>
                    <a:pt x="0" y="1255"/>
                  </a:lnTo>
                  <a:lnTo>
                    <a:pt x="239" y="1464"/>
                  </a:lnTo>
                  <a:lnTo>
                    <a:pt x="1193" y="1464"/>
                  </a:lnTo>
                  <a:lnTo>
                    <a:pt x="2147" y="1255"/>
                  </a:lnTo>
                  <a:lnTo>
                    <a:pt x="2386" y="1046"/>
                  </a:lnTo>
                  <a:lnTo>
                    <a:pt x="2386" y="628"/>
                  </a:lnTo>
                  <a:lnTo>
                    <a:pt x="2386" y="419"/>
                  </a:lnTo>
                  <a:lnTo>
                    <a:pt x="1909" y="210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449300" y="1709050"/>
              <a:ext cx="59650" cy="36600"/>
            </a:xfrm>
            <a:custGeom>
              <a:rect b="b" l="l" r="r" t="t"/>
              <a:pathLst>
                <a:path extrusionOk="0" h="1464" w="2386">
                  <a:moveTo>
                    <a:pt x="954" y="0"/>
                  </a:moveTo>
                  <a:lnTo>
                    <a:pt x="239" y="209"/>
                  </a:lnTo>
                  <a:lnTo>
                    <a:pt x="0" y="418"/>
                  </a:lnTo>
                  <a:lnTo>
                    <a:pt x="0" y="837"/>
                  </a:lnTo>
                  <a:lnTo>
                    <a:pt x="0" y="1046"/>
                  </a:lnTo>
                  <a:lnTo>
                    <a:pt x="239" y="1255"/>
                  </a:lnTo>
                  <a:lnTo>
                    <a:pt x="1193" y="1464"/>
                  </a:lnTo>
                  <a:lnTo>
                    <a:pt x="1909" y="1046"/>
                  </a:lnTo>
                  <a:lnTo>
                    <a:pt x="2147" y="837"/>
                  </a:lnTo>
                  <a:lnTo>
                    <a:pt x="2386" y="628"/>
                  </a:lnTo>
                  <a:lnTo>
                    <a:pt x="2147" y="209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55250" y="1662000"/>
              <a:ext cx="59675" cy="36625"/>
            </a:xfrm>
            <a:custGeom>
              <a:rect b="b" l="l" r="r" t="t"/>
              <a:pathLst>
                <a:path extrusionOk="0" h="1465" w="2387">
                  <a:moveTo>
                    <a:pt x="1194" y="1"/>
                  </a:moveTo>
                  <a:lnTo>
                    <a:pt x="239" y="419"/>
                  </a:lnTo>
                  <a:lnTo>
                    <a:pt x="239" y="628"/>
                  </a:lnTo>
                  <a:lnTo>
                    <a:pt x="1" y="837"/>
                  </a:lnTo>
                  <a:lnTo>
                    <a:pt x="239" y="1046"/>
                  </a:lnTo>
                  <a:lnTo>
                    <a:pt x="478" y="1255"/>
                  </a:lnTo>
                  <a:lnTo>
                    <a:pt x="1194" y="1464"/>
                  </a:lnTo>
                  <a:lnTo>
                    <a:pt x="2148" y="1046"/>
                  </a:lnTo>
                  <a:lnTo>
                    <a:pt x="2386" y="837"/>
                  </a:lnTo>
                  <a:lnTo>
                    <a:pt x="2386" y="628"/>
                  </a:lnTo>
                  <a:lnTo>
                    <a:pt x="2148" y="419"/>
                  </a:lnTo>
                  <a:lnTo>
                    <a:pt x="1909" y="210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473150" y="1620200"/>
              <a:ext cx="53700" cy="31375"/>
            </a:xfrm>
            <a:custGeom>
              <a:rect b="b" l="l" r="r" t="t"/>
              <a:pathLst>
                <a:path extrusionOk="0" h="1255" w="2148">
                  <a:moveTo>
                    <a:pt x="955" y="0"/>
                  </a:moveTo>
                  <a:lnTo>
                    <a:pt x="239" y="209"/>
                  </a:lnTo>
                  <a:lnTo>
                    <a:pt x="0" y="418"/>
                  </a:lnTo>
                  <a:lnTo>
                    <a:pt x="0" y="628"/>
                  </a:lnTo>
                  <a:lnTo>
                    <a:pt x="0" y="837"/>
                  </a:lnTo>
                  <a:lnTo>
                    <a:pt x="239" y="1046"/>
                  </a:lnTo>
                  <a:lnTo>
                    <a:pt x="1193" y="1255"/>
                  </a:lnTo>
                  <a:lnTo>
                    <a:pt x="1909" y="837"/>
                  </a:lnTo>
                  <a:lnTo>
                    <a:pt x="1909" y="628"/>
                  </a:lnTo>
                  <a:lnTo>
                    <a:pt x="2148" y="418"/>
                  </a:lnTo>
                  <a:lnTo>
                    <a:pt x="1909" y="209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485075" y="1573150"/>
              <a:ext cx="47750" cy="31400"/>
            </a:xfrm>
            <a:custGeom>
              <a:rect b="b" l="l" r="r" t="t"/>
              <a:pathLst>
                <a:path extrusionOk="0" h="1256" w="1910">
                  <a:moveTo>
                    <a:pt x="955" y="1"/>
                  </a:moveTo>
                  <a:lnTo>
                    <a:pt x="239" y="210"/>
                  </a:lnTo>
                  <a:lnTo>
                    <a:pt x="1" y="419"/>
                  </a:lnTo>
                  <a:lnTo>
                    <a:pt x="1" y="628"/>
                  </a:lnTo>
                  <a:lnTo>
                    <a:pt x="1" y="1046"/>
                  </a:lnTo>
                  <a:lnTo>
                    <a:pt x="239" y="1046"/>
                  </a:lnTo>
                  <a:lnTo>
                    <a:pt x="1193" y="1255"/>
                  </a:lnTo>
                  <a:lnTo>
                    <a:pt x="1671" y="1046"/>
                  </a:lnTo>
                  <a:lnTo>
                    <a:pt x="1909" y="837"/>
                  </a:lnTo>
                  <a:lnTo>
                    <a:pt x="1909" y="628"/>
                  </a:lnTo>
                  <a:lnTo>
                    <a:pt x="1909" y="419"/>
                  </a:lnTo>
                  <a:lnTo>
                    <a:pt x="1671" y="21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502975" y="1531350"/>
              <a:ext cx="41775" cy="26150"/>
            </a:xfrm>
            <a:custGeom>
              <a:rect b="b" l="l" r="r" t="t"/>
              <a:pathLst>
                <a:path extrusionOk="0" h="1046" w="1671">
                  <a:moveTo>
                    <a:pt x="716" y="0"/>
                  </a:moveTo>
                  <a:lnTo>
                    <a:pt x="0" y="209"/>
                  </a:lnTo>
                  <a:lnTo>
                    <a:pt x="0" y="628"/>
                  </a:lnTo>
                  <a:lnTo>
                    <a:pt x="239" y="1046"/>
                  </a:lnTo>
                  <a:lnTo>
                    <a:pt x="955" y="1046"/>
                  </a:lnTo>
                  <a:lnTo>
                    <a:pt x="1432" y="837"/>
                  </a:lnTo>
                  <a:lnTo>
                    <a:pt x="1670" y="418"/>
                  </a:lnTo>
                  <a:lnTo>
                    <a:pt x="1432" y="209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1514900" y="1494750"/>
              <a:ext cx="41775" cy="26175"/>
            </a:xfrm>
            <a:custGeom>
              <a:rect b="b" l="l" r="r" t="t"/>
              <a:pathLst>
                <a:path extrusionOk="0" h="1047" w="1671">
                  <a:moveTo>
                    <a:pt x="716" y="1"/>
                  </a:moveTo>
                  <a:lnTo>
                    <a:pt x="239" y="210"/>
                  </a:lnTo>
                  <a:lnTo>
                    <a:pt x="0" y="628"/>
                  </a:lnTo>
                  <a:lnTo>
                    <a:pt x="239" y="837"/>
                  </a:lnTo>
                  <a:lnTo>
                    <a:pt x="955" y="1046"/>
                  </a:lnTo>
                  <a:lnTo>
                    <a:pt x="1432" y="837"/>
                  </a:lnTo>
                  <a:lnTo>
                    <a:pt x="1670" y="419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532800" y="1458175"/>
              <a:ext cx="35800" cy="20925"/>
            </a:xfrm>
            <a:custGeom>
              <a:rect b="b" l="l" r="r" t="t"/>
              <a:pathLst>
                <a:path extrusionOk="0" h="837" w="1432">
                  <a:moveTo>
                    <a:pt x="716" y="1"/>
                  </a:moveTo>
                  <a:lnTo>
                    <a:pt x="0" y="210"/>
                  </a:lnTo>
                  <a:lnTo>
                    <a:pt x="0" y="419"/>
                  </a:lnTo>
                  <a:lnTo>
                    <a:pt x="239" y="837"/>
                  </a:lnTo>
                  <a:lnTo>
                    <a:pt x="716" y="837"/>
                  </a:lnTo>
                  <a:lnTo>
                    <a:pt x="1432" y="628"/>
                  </a:lnTo>
                  <a:lnTo>
                    <a:pt x="1432" y="419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544725" y="1421600"/>
              <a:ext cx="35800" cy="26150"/>
            </a:xfrm>
            <a:custGeom>
              <a:rect b="b" l="l" r="r" t="t"/>
              <a:pathLst>
                <a:path extrusionOk="0" h="1046" w="1432">
                  <a:moveTo>
                    <a:pt x="716" y="0"/>
                  </a:moveTo>
                  <a:lnTo>
                    <a:pt x="239" y="209"/>
                  </a:lnTo>
                  <a:lnTo>
                    <a:pt x="0" y="627"/>
                  </a:lnTo>
                  <a:lnTo>
                    <a:pt x="239" y="836"/>
                  </a:lnTo>
                  <a:lnTo>
                    <a:pt x="716" y="1045"/>
                  </a:lnTo>
                  <a:lnTo>
                    <a:pt x="1193" y="836"/>
                  </a:lnTo>
                  <a:lnTo>
                    <a:pt x="1432" y="418"/>
                  </a:lnTo>
                  <a:lnTo>
                    <a:pt x="1193" y="209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556650" y="1390225"/>
              <a:ext cx="35800" cy="20925"/>
            </a:xfrm>
            <a:custGeom>
              <a:rect b="b" l="l" r="r" t="t"/>
              <a:pathLst>
                <a:path extrusionOk="0" h="837" w="1432">
                  <a:moveTo>
                    <a:pt x="716" y="1"/>
                  </a:moveTo>
                  <a:lnTo>
                    <a:pt x="239" y="210"/>
                  </a:lnTo>
                  <a:lnTo>
                    <a:pt x="0" y="628"/>
                  </a:lnTo>
                  <a:lnTo>
                    <a:pt x="239" y="837"/>
                  </a:lnTo>
                  <a:lnTo>
                    <a:pt x="716" y="837"/>
                  </a:lnTo>
                  <a:lnTo>
                    <a:pt x="1193" y="628"/>
                  </a:lnTo>
                  <a:lnTo>
                    <a:pt x="1432" y="419"/>
                  </a:lnTo>
                  <a:lnTo>
                    <a:pt x="1193" y="210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544725" y="1777000"/>
              <a:ext cx="59650" cy="36600"/>
            </a:xfrm>
            <a:custGeom>
              <a:rect b="b" l="l" r="r" t="t"/>
              <a:pathLst>
                <a:path extrusionOk="0" h="1464" w="2386">
                  <a:moveTo>
                    <a:pt x="955" y="0"/>
                  </a:moveTo>
                  <a:lnTo>
                    <a:pt x="239" y="418"/>
                  </a:lnTo>
                  <a:lnTo>
                    <a:pt x="0" y="836"/>
                  </a:lnTo>
                  <a:lnTo>
                    <a:pt x="0" y="1045"/>
                  </a:lnTo>
                  <a:lnTo>
                    <a:pt x="0" y="1254"/>
                  </a:lnTo>
                  <a:lnTo>
                    <a:pt x="477" y="1464"/>
                  </a:lnTo>
                  <a:lnTo>
                    <a:pt x="1432" y="1464"/>
                  </a:lnTo>
                  <a:lnTo>
                    <a:pt x="2147" y="1254"/>
                  </a:lnTo>
                  <a:lnTo>
                    <a:pt x="2386" y="836"/>
                  </a:lnTo>
                  <a:lnTo>
                    <a:pt x="2386" y="627"/>
                  </a:lnTo>
                  <a:lnTo>
                    <a:pt x="2147" y="418"/>
                  </a:lnTo>
                  <a:lnTo>
                    <a:pt x="1909" y="20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550675" y="1724725"/>
              <a:ext cx="53700" cy="31375"/>
            </a:xfrm>
            <a:custGeom>
              <a:rect b="b" l="l" r="r" t="t"/>
              <a:pathLst>
                <a:path extrusionOk="0" h="1255" w="2148">
                  <a:moveTo>
                    <a:pt x="955" y="1"/>
                  </a:moveTo>
                  <a:lnTo>
                    <a:pt x="1" y="419"/>
                  </a:lnTo>
                  <a:lnTo>
                    <a:pt x="1" y="628"/>
                  </a:lnTo>
                  <a:lnTo>
                    <a:pt x="1" y="837"/>
                  </a:lnTo>
                  <a:lnTo>
                    <a:pt x="1" y="1046"/>
                  </a:lnTo>
                  <a:lnTo>
                    <a:pt x="239" y="1255"/>
                  </a:lnTo>
                  <a:lnTo>
                    <a:pt x="1194" y="1255"/>
                  </a:lnTo>
                  <a:lnTo>
                    <a:pt x="1909" y="1046"/>
                  </a:lnTo>
                  <a:lnTo>
                    <a:pt x="2148" y="628"/>
                  </a:lnTo>
                  <a:lnTo>
                    <a:pt x="2148" y="419"/>
                  </a:lnTo>
                  <a:lnTo>
                    <a:pt x="2148" y="21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1550675" y="1677700"/>
              <a:ext cx="59675" cy="31375"/>
            </a:xfrm>
            <a:custGeom>
              <a:rect b="b" l="l" r="r" t="t"/>
              <a:pathLst>
                <a:path extrusionOk="0" h="1255" w="2387">
                  <a:moveTo>
                    <a:pt x="955" y="0"/>
                  </a:moveTo>
                  <a:lnTo>
                    <a:pt x="239" y="418"/>
                  </a:lnTo>
                  <a:lnTo>
                    <a:pt x="1" y="627"/>
                  </a:lnTo>
                  <a:lnTo>
                    <a:pt x="1" y="836"/>
                  </a:lnTo>
                  <a:lnTo>
                    <a:pt x="239" y="1045"/>
                  </a:lnTo>
                  <a:lnTo>
                    <a:pt x="478" y="1254"/>
                  </a:lnTo>
                  <a:lnTo>
                    <a:pt x="1432" y="1254"/>
                  </a:lnTo>
                  <a:lnTo>
                    <a:pt x="2148" y="1045"/>
                  </a:lnTo>
                  <a:lnTo>
                    <a:pt x="2387" y="836"/>
                  </a:lnTo>
                  <a:lnTo>
                    <a:pt x="2387" y="418"/>
                  </a:lnTo>
                  <a:lnTo>
                    <a:pt x="2148" y="209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562600" y="1630650"/>
              <a:ext cx="53725" cy="31375"/>
            </a:xfrm>
            <a:custGeom>
              <a:rect b="b" l="l" r="r" t="t"/>
              <a:pathLst>
                <a:path extrusionOk="0" h="1255" w="2149">
                  <a:moveTo>
                    <a:pt x="955" y="0"/>
                  </a:moveTo>
                  <a:lnTo>
                    <a:pt x="240" y="419"/>
                  </a:lnTo>
                  <a:lnTo>
                    <a:pt x="1" y="628"/>
                  </a:lnTo>
                  <a:lnTo>
                    <a:pt x="1" y="837"/>
                  </a:lnTo>
                  <a:lnTo>
                    <a:pt x="1" y="1046"/>
                  </a:lnTo>
                  <a:lnTo>
                    <a:pt x="478" y="1255"/>
                  </a:lnTo>
                  <a:lnTo>
                    <a:pt x="1194" y="1255"/>
                  </a:lnTo>
                  <a:lnTo>
                    <a:pt x="1910" y="1046"/>
                  </a:lnTo>
                  <a:lnTo>
                    <a:pt x="2148" y="837"/>
                  </a:lnTo>
                  <a:lnTo>
                    <a:pt x="2148" y="419"/>
                  </a:lnTo>
                  <a:lnTo>
                    <a:pt x="1910" y="210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D7A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568575" y="1588850"/>
              <a:ext cx="47750" cy="26150"/>
            </a:xfrm>
            <a:custGeom>
              <a:rect b="b" l="l" r="r" t="t"/>
              <a:pathLst>
                <a:path extrusionOk="0" h="1046" w="1910">
                  <a:moveTo>
                    <a:pt x="955" y="0"/>
                  </a:moveTo>
                  <a:lnTo>
                    <a:pt x="239" y="209"/>
                  </a:lnTo>
                  <a:lnTo>
                    <a:pt x="1" y="418"/>
                  </a:lnTo>
                  <a:lnTo>
                    <a:pt x="1" y="627"/>
                  </a:lnTo>
                  <a:lnTo>
                    <a:pt x="239" y="836"/>
                  </a:lnTo>
                  <a:lnTo>
                    <a:pt x="478" y="1045"/>
                  </a:lnTo>
                  <a:lnTo>
                    <a:pt x="1193" y="1045"/>
                  </a:lnTo>
                  <a:lnTo>
                    <a:pt x="1909" y="836"/>
                  </a:lnTo>
                  <a:lnTo>
                    <a:pt x="1909" y="627"/>
                  </a:lnTo>
                  <a:lnTo>
                    <a:pt x="1909" y="418"/>
                  </a:lnTo>
                  <a:lnTo>
                    <a:pt x="1909" y="209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1580500" y="1541800"/>
              <a:ext cx="41775" cy="31375"/>
            </a:xfrm>
            <a:custGeom>
              <a:rect b="b" l="l" r="r" t="t"/>
              <a:pathLst>
                <a:path extrusionOk="0" h="1255" w="1671">
                  <a:moveTo>
                    <a:pt x="716" y="0"/>
                  </a:moveTo>
                  <a:lnTo>
                    <a:pt x="1" y="419"/>
                  </a:lnTo>
                  <a:lnTo>
                    <a:pt x="1" y="837"/>
                  </a:lnTo>
                  <a:lnTo>
                    <a:pt x="239" y="1046"/>
                  </a:lnTo>
                  <a:lnTo>
                    <a:pt x="955" y="1255"/>
                  </a:lnTo>
                  <a:lnTo>
                    <a:pt x="1671" y="837"/>
                  </a:lnTo>
                  <a:lnTo>
                    <a:pt x="1671" y="419"/>
                  </a:lnTo>
                  <a:lnTo>
                    <a:pt x="1432" y="210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586475" y="1505225"/>
              <a:ext cx="47725" cy="26150"/>
            </a:xfrm>
            <a:custGeom>
              <a:rect b="b" l="l" r="r" t="t"/>
              <a:pathLst>
                <a:path extrusionOk="0" h="1046" w="1909">
                  <a:moveTo>
                    <a:pt x="716" y="0"/>
                  </a:moveTo>
                  <a:lnTo>
                    <a:pt x="239" y="209"/>
                  </a:lnTo>
                  <a:lnTo>
                    <a:pt x="0" y="627"/>
                  </a:lnTo>
                  <a:lnTo>
                    <a:pt x="477" y="1045"/>
                  </a:lnTo>
                  <a:lnTo>
                    <a:pt x="955" y="1045"/>
                  </a:lnTo>
                  <a:lnTo>
                    <a:pt x="1670" y="836"/>
                  </a:lnTo>
                  <a:lnTo>
                    <a:pt x="1909" y="418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598400" y="1468625"/>
              <a:ext cx="41775" cy="20925"/>
            </a:xfrm>
            <a:custGeom>
              <a:rect b="b" l="l" r="r" t="t"/>
              <a:pathLst>
                <a:path extrusionOk="0" h="837" w="1671">
                  <a:moveTo>
                    <a:pt x="716" y="1"/>
                  </a:moveTo>
                  <a:lnTo>
                    <a:pt x="239" y="210"/>
                  </a:lnTo>
                  <a:lnTo>
                    <a:pt x="0" y="628"/>
                  </a:lnTo>
                  <a:lnTo>
                    <a:pt x="239" y="837"/>
                  </a:lnTo>
                  <a:lnTo>
                    <a:pt x="955" y="837"/>
                  </a:lnTo>
                  <a:lnTo>
                    <a:pt x="1432" y="628"/>
                  </a:lnTo>
                  <a:lnTo>
                    <a:pt x="1670" y="210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610325" y="1432050"/>
              <a:ext cx="35800" cy="20925"/>
            </a:xfrm>
            <a:custGeom>
              <a:rect b="b" l="l" r="r" t="t"/>
              <a:pathLst>
                <a:path extrusionOk="0" h="837" w="1432">
                  <a:moveTo>
                    <a:pt x="478" y="0"/>
                  </a:moveTo>
                  <a:lnTo>
                    <a:pt x="1" y="209"/>
                  </a:lnTo>
                  <a:lnTo>
                    <a:pt x="1" y="627"/>
                  </a:lnTo>
                  <a:lnTo>
                    <a:pt x="239" y="836"/>
                  </a:lnTo>
                  <a:lnTo>
                    <a:pt x="716" y="836"/>
                  </a:lnTo>
                  <a:lnTo>
                    <a:pt x="1193" y="627"/>
                  </a:lnTo>
                  <a:lnTo>
                    <a:pt x="1432" y="418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616300" y="1400675"/>
              <a:ext cx="35800" cy="20950"/>
            </a:xfrm>
            <a:custGeom>
              <a:rect b="b" l="l" r="r" t="t"/>
              <a:pathLst>
                <a:path extrusionOk="0" h="838" w="1432">
                  <a:moveTo>
                    <a:pt x="716" y="1"/>
                  </a:moveTo>
                  <a:lnTo>
                    <a:pt x="239" y="210"/>
                  </a:lnTo>
                  <a:lnTo>
                    <a:pt x="0" y="419"/>
                  </a:lnTo>
                  <a:lnTo>
                    <a:pt x="477" y="837"/>
                  </a:lnTo>
                  <a:lnTo>
                    <a:pt x="954" y="837"/>
                  </a:lnTo>
                  <a:lnTo>
                    <a:pt x="1432" y="628"/>
                  </a:lnTo>
                  <a:lnTo>
                    <a:pt x="1432" y="210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1640150" y="1792675"/>
              <a:ext cx="59675" cy="36600"/>
            </a:xfrm>
            <a:custGeom>
              <a:rect b="b" l="l" r="r" t="t"/>
              <a:pathLst>
                <a:path extrusionOk="0" h="1464" w="2387">
                  <a:moveTo>
                    <a:pt x="1909" y="0"/>
                  </a:moveTo>
                  <a:lnTo>
                    <a:pt x="955" y="209"/>
                  </a:lnTo>
                  <a:lnTo>
                    <a:pt x="0" y="627"/>
                  </a:lnTo>
                  <a:lnTo>
                    <a:pt x="0" y="837"/>
                  </a:lnTo>
                  <a:lnTo>
                    <a:pt x="0" y="1046"/>
                  </a:lnTo>
                  <a:lnTo>
                    <a:pt x="239" y="1464"/>
                  </a:lnTo>
                  <a:lnTo>
                    <a:pt x="1432" y="1464"/>
                  </a:lnTo>
                  <a:lnTo>
                    <a:pt x="2147" y="1046"/>
                  </a:lnTo>
                  <a:lnTo>
                    <a:pt x="2386" y="837"/>
                  </a:lnTo>
                  <a:lnTo>
                    <a:pt x="2386" y="418"/>
                  </a:lnTo>
                  <a:lnTo>
                    <a:pt x="2147" y="209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1640150" y="1740400"/>
              <a:ext cx="53700" cy="36625"/>
            </a:xfrm>
            <a:custGeom>
              <a:rect b="b" l="l" r="r" t="t"/>
              <a:pathLst>
                <a:path extrusionOk="0" h="1465" w="2148">
                  <a:moveTo>
                    <a:pt x="716" y="1"/>
                  </a:moveTo>
                  <a:lnTo>
                    <a:pt x="0" y="419"/>
                  </a:lnTo>
                  <a:lnTo>
                    <a:pt x="0" y="628"/>
                  </a:lnTo>
                  <a:lnTo>
                    <a:pt x="0" y="1046"/>
                  </a:lnTo>
                  <a:lnTo>
                    <a:pt x="0" y="1255"/>
                  </a:lnTo>
                  <a:lnTo>
                    <a:pt x="478" y="1464"/>
                  </a:lnTo>
                  <a:lnTo>
                    <a:pt x="1193" y="1255"/>
                  </a:lnTo>
                  <a:lnTo>
                    <a:pt x="2147" y="837"/>
                  </a:lnTo>
                  <a:lnTo>
                    <a:pt x="2147" y="628"/>
                  </a:lnTo>
                  <a:lnTo>
                    <a:pt x="2147" y="419"/>
                  </a:lnTo>
                  <a:lnTo>
                    <a:pt x="2147" y="210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1669975" y="1447725"/>
              <a:ext cx="35800" cy="20925"/>
            </a:xfrm>
            <a:custGeom>
              <a:rect b="b" l="l" r="r" t="t"/>
              <a:pathLst>
                <a:path extrusionOk="0" h="837" w="1432">
                  <a:moveTo>
                    <a:pt x="477" y="0"/>
                  </a:moveTo>
                  <a:lnTo>
                    <a:pt x="0" y="209"/>
                  </a:lnTo>
                  <a:lnTo>
                    <a:pt x="0" y="628"/>
                  </a:lnTo>
                  <a:lnTo>
                    <a:pt x="239" y="837"/>
                  </a:lnTo>
                  <a:lnTo>
                    <a:pt x="716" y="837"/>
                  </a:lnTo>
                  <a:lnTo>
                    <a:pt x="1193" y="628"/>
                  </a:lnTo>
                  <a:lnTo>
                    <a:pt x="1432" y="209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1675925" y="1411125"/>
              <a:ext cx="29850" cy="20950"/>
            </a:xfrm>
            <a:custGeom>
              <a:rect b="b" l="l" r="r" t="t"/>
              <a:pathLst>
                <a:path extrusionOk="0" h="838" w="1194">
                  <a:moveTo>
                    <a:pt x="478" y="1"/>
                  </a:moveTo>
                  <a:lnTo>
                    <a:pt x="1" y="210"/>
                  </a:lnTo>
                  <a:lnTo>
                    <a:pt x="1" y="628"/>
                  </a:lnTo>
                  <a:lnTo>
                    <a:pt x="239" y="837"/>
                  </a:lnTo>
                  <a:lnTo>
                    <a:pt x="716" y="837"/>
                  </a:lnTo>
                  <a:lnTo>
                    <a:pt x="1194" y="628"/>
                  </a:lnTo>
                  <a:lnTo>
                    <a:pt x="1194" y="21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646100" y="1484300"/>
              <a:ext cx="53725" cy="230000"/>
            </a:xfrm>
            <a:custGeom>
              <a:rect b="b" l="l" r="r" t="t"/>
              <a:pathLst>
                <a:path extrusionOk="0" h="9200" w="2149">
                  <a:moveTo>
                    <a:pt x="1432" y="1"/>
                  </a:moveTo>
                  <a:lnTo>
                    <a:pt x="955" y="210"/>
                  </a:lnTo>
                  <a:lnTo>
                    <a:pt x="478" y="2719"/>
                  </a:lnTo>
                  <a:lnTo>
                    <a:pt x="240" y="5645"/>
                  </a:lnTo>
                  <a:lnTo>
                    <a:pt x="1" y="8990"/>
                  </a:lnTo>
                  <a:lnTo>
                    <a:pt x="955" y="9199"/>
                  </a:lnTo>
                  <a:lnTo>
                    <a:pt x="2148" y="8990"/>
                  </a:lnTo>
                  <a:lnTo>
                    <a:pt x="1909" y="6273"/>
                  </a:lnTo>
                  <a:lnTo>
                    <a:pt x="1671" y="3346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789250" y="1411125"/>
              <a:ext cx="584525" cy="156825"/>
            </a:xfrm>
            <a:custGeom>
              <a:rect b="b" l="l" r="r" t="t"/>
              <a:pathLst>
                <a:path extrusionOk="0" h="6273" w="23381">
                  <a:moveTo>
                    <a:pt x="7873" y="1"/>
                  </a:moveTo>
                  <a:lnTo>
                    <a:pt x="5249" y="210"/>
                  </a:lnTo>
                  <a:lnTo>
                    <a:pt x="2863" y="628"/>
                  </a:lnTo>
                  <a:lnTo>
                    <a:pt x="955" y="1255"/>
                  </a:lnTo>
                  <a:lnTo>
                    <a:pt x="716" y="1464"/>
                  </a:lnTo>
                  <a:lnTo>
                    <a:pt x="239" y="2510"/>
                  </a:lnTo>
                  <a:lnTo>
                    <a:pt x="1" y="3973"/>
                  </a:lnTo>
                  <a:lnTo>
                    <a:pt x="1" y="4809"/>
                  </a:lnTo>
                  <a:lnTo>
                    <a:pt x="239" y="5646"/>
                  </a:lnTo>
                  <a:lnTo>
                    <a:pt x="2625" y="5855"/>
                  </a:lnTo>
                  <a:lnTo>
                    <a:pt x="5488" y="6064"/>
                  </a:lnTo>
                  <a:lnTo>
                    <a:pt x="8828" y="6273"/>
                  </a:lnTo>
                  <a:lnTo>
                    <a:pt x="12645" y="6064"/>
                  </a:lnTo>
                  <a:lnTo>
                    <a:pt x="16462" y="5437"/>
                  </a:lnTo>
                  <a:lnTo>
                    <a:pt x="18370" y="4809"/>
                  </a:lnTo>
                  <a:lnTo>
                    <a:pt x="20040" y="4182"/>
                  </a:lnTo>
                  <a:lnTo>
                    <a:pt x="21710" y="3346"/>
                  </a:lnTo>
                  <a:lnTo>
                    <a:pt x="23380" y="2510"/>
                  </a:lnTo>
                  <a:lnTo>
                    <a:pt x="1622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556650" y="1385000"/>
              <a:ext cx="280350" cy="193400"/>
            </a:xfrm>
            <a:custGeom>
              <a:rect b="b" l="l" r="r" t="t"/>
              <a:pathLst>
                <a:path extrusionOk="0" h="7736" w="11214">
                  <a:moveTo>
                    <a:pt x="4295" y="1"/>
                  </a:moveTo>
                  <a:lnTo>
                    <a:pt x="2625" y="419"/>
                  </a:lnTo>
                  <a:lnTo>
                    <a:pt x="1909" y="628"/>
                  </a:lnTo>
                  <a:lnTo>
                    <a:pt x="1193" y="1046"/>
                  </a:lnTo>
                  <a:lnTo>
                    <a:pt x="716" y="1673"/>
                  </a:lnTo>
                  <a:lnTo>
                    <a:pt x="478" y="2300"/>
                  </a:lnTo>
                  <a:lnTo>
                    <a:pt x="0" y="2928"/>
                  </a:lnTo>
                  <a:lnTo>
                    <a:pt x="0" y="3764"/>
                  </a:lnTo>
                  <a:lnTo>
                    <a:pt x="0" y="4600"/>
                  </a:lnTo>
                  <a:lnTo>
                    <a:pt x="478" y="5436"/>
                  </a:lnTo>
                  <a:lnTo>
                    <a:pt x="955" y="6063"/>
                  </a:lnTo>
                  <a:lnTo>
                    <a:pt x="1670" y="6482"/>
                  </a:lnTo>
                  <a:lnTo>
                    <a:pt x="3340" y="7109"/>
                  </a:lnTo>
                  <a:lnTo>
                    <a:pt x="5249" y="7527"/>
                  </a:lnTo>
                  <a:lnTo>
                    <a:pt x="7396" y="7736"/>
                  </a:lnTo>
                  <a:lnTo>
                    <a:pt x="10736" y="7736"/>
                  </a:lnTo>
                  <a:lnTo>
                    <a:pt x="10259" y="6482"/>
                  </a:lnTo>
                  <a:lnTo>
                    <a:pt x="10020" y="5436"/>
                  </a:lnTo>
                  <a:lnTo>
                    <a:pt x="10020" y="4600"/>
                  </a:lnTo>
                  <a:lnTo>
                    <a:pt x="10259" y="3346"/>
                  </a:lnTo>
                  <a:lnTo>
                    <a:pt x="10736" y="2509"/>
                  </a:lnTo>
                  <a:lnTo>
                    <a:pt x="11213" y="2091"/>
                  </a:lnTo>
                  <a:lnTo>
                    <a:pt x="9782" y="1046"/>
                  </a:lnTo>
                  <a:lnTo>
                    <a:pt x="8112" y="419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610325" y="1421600"/>
              <a:ext cx="173000" cy="120225"/>
            </a:xfrm>
            <a:custGeom>
              <a:rect b="b" l="l" r="r" t="t"/>
              <a:pathLst>
                <a:path extrusionOk="0" h="4809" w="6920">
                  <a:moveTo>
                    <a:pt x="2863" y="0"/>
                  </a:moveTo>
                  <a:lnTo>
                    <a:pt x="1671" y="209"/>
                  </a:lnTo>
                  <a:lnTo>
                    <a:pt x="955" y="836"/>
                  </a:lnTo>
                  <a:lnTo>
                    <a:pt x="239" y="1464"/>
                  </a:lnTo>
                  <a:lnTo>
                    <a:pt x="1" y="2509"/>
                  </a:lnTo>
                  <a:lnTo>
                    <a:pt x="239" y="2927"/>
                  </a:lnTo>
                  <a:lnTo>
                    <a:pt x="239" y="3554"/>
                  </a:lnTo>
                  <a:lnTo>
                    <a:pt x="955" y="4181"/>
                  </a:lnTo>
                  <a:lnTo>
                    <a:pt x="2148" y="4599"/>
                  </a:lnTo>
                  <a:lnTo>
                    <a:pt x="3340" y="4808"/>
                  </a:lnTo>
                  <a:lnTo>
                    <a:pt x="6442" y="4808"/>
                  </a:lnTo>
                  <a:lnTo>
                    <a:pt x="6203" y="4181"/>
                  </a:lnTo>
                  <a:lnTo>
                    <a:pt x="6203" y="3554"/>
                  </a:lnTo>
                  <a:lnTo>
                    <a:pt x="6203" y="2927"/>
                  </a:lnTo>
                  <a:lnTo>
                    <a:pt x="6680" y="1882"/>
                  </a:lnTo>
                  <a:lnTo>
                    <a:pt x="6919" y="1254"/>
                  </a:lnTo>
                  <a:lnTo>
                    <a:pt x="6203" y="627"/>
                  </a:lnTo>
                  <a:lnTo>
                    <a:pt x="5010" y="209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rgbClr val="F2E2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795225" y="1317050"/>
              <a:ext cx="429450" cy="141150"/>
            </a:xfrm>
            <a:custGeom>
              <a:rect b="b" l="l" r="r" t="t"/>
              <a:pathLst>
                <a:path extrusionOk="0" h="5646" w="17178">
                  <a:moveTo>
                    <a:pt x="15269" y="1"/>
                  </a:moveTo>
                  <a:lnTo>
                    <a:pt x="15984" y="3137"/>
                  </a:lnTo>
                  <a:lnTo>
                    <a:pt x="13360" y="2719"/>
                  </a:lnTo>
                  <a:lnTo>
                    <a:pt x="10736" y="2719"/>
                  </a:lnTo>
                  <a:lnTo>
                    <a:pt x="8111" y="2928"/>
                  </a:lnTo>
                  <a:lnTo>
                    <a:pt x="5726" y="3137"/>
                  </a:lnTo>
                  <a:lnTo>
                    <a:pt x="1670" y="3764"/>
                  </a:lnTo>
                  <a:lnTo>
                    <a:pt x="239" y="4182"/>
                  </a:lnTo>
                  <a:lnTo>
                    <a:pt x="0" y="5646"/>
                  </a:lnTo>
                  <a:lnTo>
                    <a:pt x="2863" y="5227"/>
                  </a:lnTo>
                  <a:lnTo>
                    <a:pt x="5726" y="4809"/>
                  </a:lnTo>
                  <a:lnTo>
                    <a:pt x="11213" y="4600"/>
                  </a:lnTo>
                  <a:lnTo>
                    <a:pt x="17177" y="4391"/>
                  </a:lnTo>
                  <a:lnTo>
                    <a:pt x="15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1771350" y="1400675"/>
              <a:ext cx="650125" cy="193425"/>
            </a:xfrm>
            <a:custGeom>
              <a:rect b="b" l="l" r="r" t="t"/>
              <a:pathLst>
                <a:path extrusionOk="0" h="7737" w="26005">
                  <a:moveTo>
                    <a:pt x="26005" y="1"/>
                  </a:moveTo>
                  <a:lnTo>
                    <a:pt x="24096" y="2928"/>
                  </a:lnTo>
                  <a:lnTo>
                    <a:pt x="22665" y="3555"/>
                  </a:lnTo>
                  <a:lnTo>
                    <a:pt x="20995" y="4182"/>
                  </a:lnTo>
                  <a:lnTo>
                    <a:pt x="18371" y="5018"/>
                  </a:lnTo>
                  <a:lnTo>
                    <a:pt x="15269" y="5645"/>
                  </a:lnTo>
                  <a:lnTo>
                    <a:pt x="11214" y="5855"/>
                  </a:lnTo>
                  <a:lnTo>
                    <a:pt x="3579" y="5855"/>
                  </a:lnTo>
                  <a:lnTo>
                    <a:pt x="478" y="5436"/>
                  </a:lnTo>
                  <a:lnTo>
                    <a:pt x="1" y="6691"/>
                  </a:lnTo>
                  <a:lnTo>
                    <a:pt x="2387" y="7109"/>
                  </a:lnTo>
                  <a:lnTo>
                    <a:pt x="5011" y="7527"/>
                  </a:lnTo>
                  <a:lnTo>
                    <a:pt x="8351" y="7736"/>
                  </a:lnTo>
                  <a:lnTo>
                    <a:pt x="12168" y="7736"/>
                  </a:lnTo>
                  <a:lnTo>
                    <a:pt x="14315" y="7527"/>
                  </a:lnTo>
                  <a:lnTo>
                    <a:pt x="16462" y="7318"/>
                  </a:lnTo>
                  <a:lnTo>
                    <a:pt x="18609" y="6691"/>
                  </a:lnTo>
                  <a:lnTo>
                    <a:pt x="20995" y="6064"/>
                  </a:lnTo>
                  <a:lnTo>
                    <a:pt x="23142" y="5227"/>
                  </a:lnTo>
                  <a:lnTo>
                    <a:pt x="25289" y="3973"/>
                  </a:lnTo>
                  <a:lnTo>
                    <a:pt x="260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1866775" y="1034825"/>
              <a:ext cx="930450" cy="820600"/>
            </a:xfrm>
            <a:custGeom>
              <a:rect b="b" l="l" r="r" t="t"/>
              <a:pathLst>
                <a:path extrusionOk="0" h="32824" w="37218">
                  <a:moveTo>
                    <a:pt x="8351" y="1"/>
                  </a:moveTo>
                  <a:lnTo>
                    <a:pt x="7158" y="1673"/>
                  </a:lnTo>
                  <a:lnTo>
                    <a:pt x="5727" y="3973"/>
                  </a:lnTo>
                  <a:lnTo>
                    <a:pt x="4295" y="6900"/>
                  </a:lnTo>
                  <a:lnTo>
                    <a:pt x="2864" y="10663"/>
                  </a:lnTo>
                  <a:lnTo>
                    <a:pt x="1432" y="15262"/>
                  </a:lnTo>
                  <a:lnTo>
                    <a:pt x="955" y="17771"/>
                  </a:lnTo>
                  <a:lnTo>
                    <a:pt x="478" y="20489"/>
                  </a:lnTo>
                  <a:lnTo>
                    <a:pt x="240" y="23415"/>
                  </a:lnTo>
                  <a:lnTo>
                    <a:pt x="1" y="26551"/>
                  </a:lnTo>
                  <a:lnTo>
                    <a:pt x="1" y="26760"/>
                  </a:lnTo>
                  <a:lnTo>
                    <a:pt x="478" y="27387"/>
                  </a:lnTo>
                  <a:lnTo>
                    <a:pt x="1194" y="28433"/>
                  </a:lnTo>
                  <a:lnTo>
                    <a:pt x="2625" y="29478"/>
                  </a:lnTo>
                  <a:lnTo>
                    <a:pt x="4772" y="30732"/>
                  </a:lnTo>
                  <a:lnTo>
                    <a:pt x="6204" y="31151"/>
                  </a:lnTo>
                  <a:lnTo>
                    <a:pt x="7874" y="31778"/>
                  </a:lnTo>
                  <a:lnTo>
                    <a:pt x="10021" y="32196"/>
                  </a:lnTo>
                  <a:lnTo>
                    <a:pt x="12407" y="32405"/>
                  </a:lnTo>
                  <a:lnTo>
                    <a:pt x="15031" y="32614"/>
                  </a:lnTo>
                  <a:lnTo>
                    <a:pt x="18132" y="32823"/>
                  </a:lnTo>
                  <a:lnTo>
                    <a:pt x="21234" y="32823"/>
                  </a:lnTo>
                  <a:lnTo>
                    <a:pt x="24096" y="32614"/>
                  </a:lnTo>
                  <a:lnTo>
                    <a:pt x="26482" y="32405"/>
                  </a:lnTo>
                  <a:lnTo>
                    <a:pt x="28629" y="31987"/>
                  </a:lnTo>
                  <a:lnTo>
                    <a:pt x="30299" y="31569"/>
                  </a:lnTo>
                  <a:lnTo>
                    <a:pt x="31969" y="30941"/>
                  </a:lnTo>
                  <a:lnTo>
                    <a:pt x="34355" y="29896"/>
                  </a:lnTo>
                  <a:lnTo>
                    <a:pt x="35786" y="28642"/>
                  </a:lnTo>
                  <a:lnTo>
                    <a:pt x="36741" y="27806"/>
                  </a:lnTo>
                  <a:lnTo>
                    <a:pt x="36979" y="26969"/>
                  </a:lnTo>
                  <a:lnTo>
                    <a:pt x="37218" y="26760"/>
                  </a:lnTo>
                  <a:lnTo>
                    <a:pt x="29822" y="837"/>
                  </a:lnTo>
                  <a:lnTo>
                    <a:pt x="83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1920475" y="1092325"/>
              <a:ext cx="817100" cy="705600"/>
            </a:xfrm>
            <a:custGeom>
              <a:rect b="b" l="l" r="r" t="t"/>
              <a:pathLst>
                <a:path extrusionOk="0" h="28224" w="32684">
                  <a:moveTo>
                    <a:pt x="7396" y="0"/>
                  </a:moveTo>
                  <a:lnTo>
                    <a:pt x="6441" y="1464"/>
                  </a:lnTo>
                  <a:lnTo>
                    <a:pt x="5249" y="3345"/>
                  </a:lnTo>
                  <a:lnTo>
                    <a:pt x="3817" y="5854"/>
                  </a:lnTo>
                  <a:lnTo>
                    <a:pt x="2624" y="9199"/>
                  </a:lnTo>
                  <a:lnTo>
                    <a:pt x="1432" y="13171"/>
                  </a:lnTo>
                  <a:lnTo>
                    <a:pt x="477" y="17770"/>
                  </a:lnTo>
                  <a:lnTo>
                    <a:pt x="239" y="20279"/>
                  </a:lnTo>
                  <a:lnTo>
                    <a:pt x="0" y="23206"/>
                  </a:lnTo>
                  <a:lnTo>
                    <a:pt x="477" y="23833"/>
                  </a:lnTo>
                  <a:lnTo>
                    <a:pt x="1193" y="24669"/>
                  </a:lnTo>
                  <a:lnTo>
                    <a:pt x="2386" y="25506"/>
                  </a:lnTo>
                  <a:lnTo>
                    <a:pt x="4294" y="26551"/>
                  </a:lnTo>
                  <a:lnTo>
                    <a:pt x="7157" y="27387"/>
                  </a:lnTo>
                  <a:lnTo>
                    <a:pt x="10974" y="28014"/>
                  </a:lnTo>
                  <a:lnTo>
                    <a:pt x="15984" y="28223"/>
                  </a:lnTo>
                  <a:lnTo>
                    <a:pt x="21233" y="28014"/>
                  </a:lnTo>
                  <a:lnTo>
                    <a:pt x="25288" y="27596"/>
                  </a:lnTo>
                  <a:lnTo>
                    <a:pt x="28151" y="26760"/>
                  </a:lnTo>
                  <a:lnTo>
                    <a:pt x="30298" y="25924"/>
                  </a:lnTo>
                  <a:lnTo>
                    <a:pt x="31491" y="24878"/>
                  </a:lnTo>
                  <a:lnTo>
                    <a:pt x="32207" y="24042"/>
                  </a:lnTo>
                  <a:lnTo>
                    <a:pt x="32684" y="23206"/>
                  </a:lnTo>
                  <a:lnTo>
                    <a:pt x="2600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027825" y="898950"/>
              <a:ext cx="620300" cy="256125"/>
            </a:xfrm>
            <a:custGeom>
              <a:rect b="b" l="l" r="r" t="t"/>
              <a:pathLst>
                <a:path extrusionOk="0" h="10245" w="24812">
                  <a:moveTo>
                    <a:pt x="21949" y="0"/>
                  </a:moveTo>
                  <a:lnTo>
                    <a:pt x="4295" y="209"/>
                  </a:lnTo>
                  <a:lnTo>
                    <a:pt x="3102" y="836"/>
                  </a:lnTo>
                  <a:lnTo>
                    <a:pt x="2147" y="1464"/>
                  </a:lnTo>
                  <a:lnTo>
                    <a:pt x="1193" y="2091"/>
                  </a:lnTo>
                  <a:lnTo>
                    <a:pt x="716" y="2927"/>
                  </a:lnTo>
                  <a:lnTo>
                    <a:pt x="239" y="3554"/>
                  </a:lnTo>
                  <a:lnTo>
                    <a:pt x="0" y="4181"/>
                  </a:lnTo>
                  <a:lnTo>
                    <a:pt x="0" y="5018"/>
                  </a:lnTo>
                  <a:lnTo>
                    <a:pt x="0" y="5645"/>
                  </a:lnTo>
                  <a:lnTo>
                    <a:pt x="477" y="6899"/>
                  </a:lnTo>
                  <a:lnTo>
                    <a:pt x="1432" y="7944"/>
                  </a:lnTo>
                  <a:lnTo>
                    <a:pt x="2625" y="8781"/>
                  </a:lnTo>
                  <a:lnTo>
                    <a:pt x="3817" y="9408"/>
                  </a:lnTo>
                  <a:lnTo>
                    <a:pt x="5726" y="9617"/>
                  </a:lnTo>
                  <a:lnTo>
                    <a:pt x="8112" y="10035"/>
                  </a:lnTo>
                  <a:lnTo>
                    <a:pt x="11213" y="10244"/>
                  </a:lnTo>
                  <a:lnTo>
                    <a:pt x="14553" y="10244"/>
                  </a:lnTo>
                  <a:lnTo>
                    <a:pt x="17893" y="9826"/>
                  </a:lnTo>
                  <a:lnTo>
                    <a:pt x="19324" y="9617"/>
                  </a:lnTo>
                  <a:lnTo>
                    <a:pt x="20756" y="9199"/>
                  </a:lnTo>
                  <a:lnTo>
                    <a:pt x="21949" y="8572"/>
                  </a:lnTo>
                  <a:lnTo>
                    <a:pt x="23141" y="7944"/>
                  </a:lnTo>
                  <a:lnTo>
                    <a:pt x="23857" y="7317"/>
                  </a:lnTo>
                  <a:lnTo>
                    <a:pt x="24573" y="6272"/>
                  </a:lnTo>
                  <a:lnTo>
                    <a:pt x="24811" y="5436"/>
                  </a:lnTo>
                  <a:lnTo>
                    <a:pt x="24573" y="4390"/>
                  </a:lnTo>
                  <a:lnTo>
                    <a:pt x="24096" y="3345"/>
                  </a:lnTo>
                  <a:lnTo>
                    <a:pt x="23619" y="2300"/>
                  </a:lnTo>
                  <a:lnTo>
                    <a:pt x="22426" y="627"/>
                  </a:lnTo>
                  <a:lnTo>
                    <a:pt x="219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2111325" y="935525"/>
              <a:ext cx="483125" cy="172500"/>
            </a:xfrm>
            <a:custGeom>
              <a:rect b="b" l="l" r="r" t="t"/>
              <a:pathLst>
                <a:path extrusionOk="0" h="6900" w="19325">
                  <a:moveTo>
                    <a:pt x="16939" y="1"/>
                  </a:moveTo>
                  <a:lnTo>
                    <a:pt x="2625" y="210"/>
                  </a:lnTo>
                  <a:lnTo>
                    <a:pt x="955" y="1673"/>
                  </a:lnTo>
                  <a:lnTo>
                    <a:pt x="239" y="2927"/>
                  </a:lnTo>
                  <a:lnTo>
                    <a:pt x="0" y="3973"/>
                  </a:lnTo>
                  <a:lnTo>
                    <a:pt x="239" y="4809"/>
                  </a:lnTo>
                  <a:lnTo>
                    <a:pt x="955" y="5436"/>
                  </a:lnTo>
                  <a:lnTo>
                    <a:pt x="1909" y="5854"/>
                  </a:lnTo>
                  <a:lnTo>
                    <a:pt x="4056" y="6481"/>
                  </a:lnTo>
                  <a:lnTo>
                    <a:pt x="5487" y="6691"/>
                  </a:lnTo>
                  <a:lnTo>
                    <a:pt x="7396" y="6900"/>
                  </a:lnTo>
                  <a:lnTo>
                    <a:pt x="9782" y="6900"/>
                  </a:lnTo>
                  <a:lnTo>
                    <a:pt x="12167" y="6691"/>
                  </a:lnTo>
                  <a:lnTo>
                    <a:pt x="14553" y="6481"/>
                  </a:lnTo>
                  <a:lnTo>
                    <a:pt x="16700" y="6063"/>
                  </a:lnTo>
                  <a:lnTo>
                    <a:pt x="18370" y="5227"/>
                  </a:lnTo>
                  <a:lnTo>
                    <a:pt x="18847" y="4809"/>
                  </a:lnTo>
                  <a:lnTo>
                    <a:pt x="19086" y="4391"/>
                  </a:lnTo>
                  <a:lnTo>
                    <a:pt x="19324" y="3764"/>
                  </a:lnTo>
                  <a:lnTo>
                    <a:pt x="19086" y="3136"/>
                  </a:lnTo>
                  <a:lnTo>
                    <a:pt x="18370" y="1673"/>
                  </a:lnTo>
                  <a:lnTo>
                    <a:pt x="17416" y="419"/>
                  </a:lnTo>
                  <a:lnTo>
                    <a:pt x="169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1825025" y="114975"/>
              <a:ext cx="1008000" cy="888525"/>
            </a:xfrm>
            <a:custGeom>
              <a:rect b="b" l="l" r="r" t="t"/>
              <a:pathLst>
                <a:path extrusionOk="0" h="35541" w="40320">
                  <a:moveTo>
                    <a:pt x="17894" y="0"/>
                  </a:moveTo>
                  <a:lnTo>
                    <a:pt x="15985" y="209"/>
                  </a:lnTo>
                  <a:lnTo>
                    <a:pt x="14077" y="627"/>
                  </a:lnTo>
                  <a:lnTo>
                    <a:pt x="12168" y="1255"/>
                  </a:lnTo>
                  <a:lnTo>
                    <a:pt x="10498" y="2091"/>
                  </a:lnTo>
                  <a:lnTo>
                    <a:pt x="8828" y="2927"/>
                  </a:lnTo>
                  <a:lnTo>
                    <a:pt x="7158" y="3972"/>
                  </a:lnTo>
                  <a:lnTo>
                    <a:pt x="5727" y="5227"/>
                  </a:lnTo>
                  <a:lnTo>
                    <a:pt x="4534" y="6481"/>
                  </a:lnTo>
                  <a:lnTo>
                    <a:pt x="3341" y="7735"/>
                  </a:lnTo>
                  <a:lnTo>
                    <a:pt x="2387" y="9199"/>
                  </a:lnTo>
                  <a:lnTo>
                    <a:pt x="1432" y="10871"/>
                  </a:lnTo>
                  <a:lnTo>
                    <a:pt x="717" y="12335"/>
                  </a:lnTo>
                  <a:lnTo>
                    <a:pt x="240" y="14216"/>
                  </a:lnTo>
                  <a:lnTo>
                    <a:pt x="1" y="15889"/>
                  </a:lnTo>
                  <a:lnTo>
                    <a:pt x="1" y="17770"/>
                  </a:lnTo>
                  <a:lnTo>
                    <a:pt x="1" y="20279"/>
                  </a:lnTo>
                  <a:lnTo>
                    <a:pt x="717" y="22579"/>
                  </a:lnTo>
                  <a:lnTo>
                    <a:pt x="1671" y="24878"/>
                  </a:lnTo>
                  <a:lnTo>
                    <a:pt x="2864" y="26969"/>
                  </a:lnTo>
                  <a:lnTo>
                    <a:pt x="4295" y="28850"/>
                  </a:lnTo>
                  <a:lnTo>
                    <a:pt x="6204" y="30523"/>
                  </a:lnTo>
                  <a:lnTo>
                    <a:pt x="8351" y="32195"/>
                  </a:lnTo>
                  <a:lnTo>
                    <a:pt x="10498" y="33450"/>
                  </a:lnTo>
                  <a:lnTo>
                    <a:pt x="12645" y="34286"/>
                  </a:lnTo>
                  <a:lnTo>
                    <a:pt x="15031" y="34913"/>
                  </a:lnTo>
                  <a:lnTo>
                    <a:pt x="17416" y="35331"/>
                  </a:lnTo>
                  <a:lnTo>
                    <a:pt x="20041" y="35540"/>
                  </a:lnTo>
                  <a:lnTo>
                    <a:pt x="22188" y="35331"/>
                  </a:lnTo>
                  <a:lnTo>
                    <a:pt x="24096" y="35122"/>
                  </a:lnTo>
                  <a:lnTo>
                    <a:pt x="26005" y="34704"/>
                  </a:lnTo>
                  <a:lnTo>
                    <a:pt x="27914" y="34077"/>
                  </a:lnTo>
                  <a:lnTo>
                    <a:pt x="29583" y="33450"/>
                  </a:lnTo>
                  <a:lnTo>
                    <a:pt x="31253" y="32404"/>
                  </a:lnTo>
                  <a:lnTo>
                    <a:pt x="32923" y="31359"/>
                  </a:lnTo>
                  <a:lnTo>
                    <a:pt x="34355" y="30314"/>
                  </a:lnTo>
                  <a:lnTo>
                    <a:pt x="35548" y="29060"/>
                  </a:lnTo>
                  <a:lnTo>
                    <a:pt x="36741" y="27596"/>
                  </a:lnTo>
                  <a:lnTo>
                    <a:pt x="37695" y="26133"/>
                  </a:lnTo>
                  <a:lnTo>
                    <a:pt x="38649" y="24669"/>
                  </a:lnTo>
                  <a:lnTo>
                    <a:pt x="39365" y="22997"/>
                  </a:lnTo>
                  <a:lnTo>
                    <a:pt x="39842" y="21324"/>
                  </a:lnTo>
                  <a:lnTo>
                    <a:pt x="40081" y="19443"/>
                  </a:lnTo>
                  <a:lnTo>
                    <a:pt x="40319" y="17770"/>
                  </a:lnTo>
                  <a:lnTo>
                    <a:pt x="40081" y="16098"/>
                  </a:lnTo>
                  <a:lnTo>
                    <a:pt x="39842" y="14425"/>
                  </a:lnTo>
                  <a:lnTo>
                    <a:pt x="39365" y="12753"/>
                  </a:lnTo>
                  <a:lnTo>
                    <a:pt x="38888" y="11290"/>
                  </a:lnTo>
                  <a:lnTo>
                    <a:pt x="38172" y="9826"/>
                  </a:lnTo>
                  <a:lnTo>
                    <a:pt x="37218" y="8363"/>
                  </a:lnTo>
                  <a:lnTo>
                    <a:pt x="36263" y="7108"/>
                  </a:lnTo>
                  <a:lnTo>
                    <a:pt x="35071" y="5854"/>
                  </a:lnTo>
                  <a:lnTo>
                    <a:pt x="33878" y="4809"/>
                  </a:lnTo>
                  <a:lnTo>
                    <a:pt x="32446" y="3763"/>
                  </a:lnTo>
                  <a:lnTo>
                    <a:pt x="31015" y="2927"/>
                  </a:lnTo>
                  <a:lnTo>
                    <a:pt x="29583" y="2091"/>
                  </a:lnTo>
                  <a:lnTo>
                    <a:pt x="27914" y="1255"/>
                  </a:lnTo>
                  <a:lnTo>
                    <a:pt x="26244" y="837"/>
                  </a:lnTo>
                  <a:lnTo>
                    <a:pt x="24335" y="418"/>
                  </a:lnTo>
                  <a:lnTo>
                    <a:pt x="226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1878725" y="162000"/>
              <a:ext cx="894650" cy="789225"/>
            </a:xfrm>
            <a:custGeom>
              <a:rect b="b" l="l" r="r" t="t"/>
              <a:pathLst>
                <a:path extrusionOk="0" h="31569" w="35786">
                  <a:moveTo>
                    <a:pt x="15984" y="1"/>
                  </a:moveTo>
                  <a:lnTo>
                    <a:pt x="14314" y="419"/>
                  </a:lnTo>
                  <a:lnTo>
                    <a:pt x="12644" y="628"/>
                  </a:lnTo>
                  <a:lnTo>
                    <a:pt x="10974" y="1255"/>
                  </a:lnTo>
                  <a:lnTo>
                    <a:pt x="9304" y="1882"/>
                  </a:lnTo>
                  <a:lnTo>
                    <a:pt x="7873" y="2719"/>
                  </a:lnTo>
                  <a:lnTo>
                    <a:pt x="6441" y="3555"/>
                  </a:lnTo>
                  <a:lnTo>
                    <a:pt x="5249" y="4600"/>
                  </a:lnTo>
                  <a:lnTo>
                    <a:pt x="4056" y="5854"/>
                  </a:lnTo>
                  <a:lnTo>
                    <a:pt x="3102" y="6900"/>
                  </a:lnTo>
                  <a:lnTo>
                    <a:pt x="2147" y="8363"/>
                  </a:lnTo>
                  <a:lnTo>
                    <a:pt x="1432" y="9618"/>
                  </a:lnTo>
                  <a:lnTo>
                    <a:pt x="716" y="11081"/>
                  </a:lnTo>
                  <a:lnTo>
                    <a:pt x="477" y="12544"/>
                  </a:lnTo>
                  <a:lnTo>
                    <a:pt x="0" y="14217"/>
                  </a:lnTo>
                  <a:lnTo>
                    <a:pt x="0" y="15889"/>
                  </a:lnTo>
                  <a:lnTo>
                    <a:pt x="239" y="17980"/>
                  </a:lnTo>
                  <a:lnTo>
                    <a:pt x="716" y="20280"/>
                  </a:lnTo>
                  <a:lnTo>
                    <a:pt x="1432" y="22161"/>
                  </a:lnTo>
                  <a:lnTo>
                    <a:pt x="2624" y="24043"/>
                  </a:lnTo>
                  <a:lnTo>
                    <a:pt x="4056" y="25715"/>
                  </a:lnTo>
                  <a:lnTo>
                    <a:pt x="5487" y="27388"/>
                  </a:lnTo>
                  <a:lnTo>
                    <a:pt x="7396" y="28642"/>
                  </a:lnTo>
                  <a:lnTo>
                    <a:pt x="9304" y="29687"/>
                  </a:lnTo>
                  <a:lnTo>
                    <a:pt x="11451" y="30523"/>
                  </a:lnTo>
                  <a:lnTo>
                    <a:pt x="13360" y="31151"/>
                  </a:lnTo>
                  <a:lnTo>
                    <a:pt x="15746" y="31569"/>
                  </a:lnTo>
                  <a:lnTo>
                    <a:pt x="19801" y="31569"/>
                  </a:lnTo>
                  <a:lnTo>
                    <a:pt x="21471" y="31360"/>
                  </a:lnTo>
                  <a:lnTo>
                    <a:pt x="23141" y="30942"/>
                  </a:lnTo>
                  <a:lnTo>
                    <a:pt x="24811" y="30314"/>
                  </a:lnTo>
                  <a:lnTo>
                    <a:pt x="26481" y="29687"/>
                  </a:lnTo>
                  <a:lnTo>
                    <a:pt x="27913" y="29060"/>
                  </a:lnTo>
                  <a:lnTo>
                    <a:pt x="29344" y="28015"/>
                  </a:lnTo>
                  <a:lnTo>
                    <a:pt x="30537" y="26969"/>
                  </a:lnTo>
                  <a:lnTo>
                    <a:pt x="31730" y="25924"/>
                  </a:lnTo>
                  <a:lnTo>
                    <a:pt x="32684" y="24670"/>
                  </a:lnTo>
                  <a:lnTo>
                    <a:pt x="33638" y="23415"/>
                  </a:lnTo>
                  <a:lnTo>
                    <a:pt x="34354" y="21952"/>
                  </a:lnTo>
                  <a:lnTo>
                    <a:pt x="35070" y="20489"/>
                  </a:lnTo>
                  <a:lnTo>
                    <a:pt x="35547" y="19025"/>
                  </a:lnTo>
                  <a:lnTo>
                    <a:pt x="35785" y="17353"/>
                  </a:lnTo>
                  <a:lnTo>
                    <a:pt x="35785" y="15889"/>
                  </a:lnTo>
                  <a:lnTo>
                    <a:pt x="35785" y="14426"/>
                  </a:lnTo>
                  <a:lnTo>
                    <a:pt x="35547" y="12963"/>
                  </a:lnTo>
                  <a:lnTo>
                    <a:pt x="35070" y="11499"/>
                  </a:lnTo>
                  <a:lnTo>
                    <a:pt x="34593" y="10036"/>
                  </a:lnTo>
                  <a:lnTo>
                    <a:pt x="33877" y="8781"/>
                  </a:lnTo>
                  <a:lnTo>
                    <a:pt x="33161" y="7527"/>
                  </a:lnTo>
                  <a:lnTo>
                    <a:pt x="31253" y="5436"/>
                  </a:lnTo>
                  <a:lnTo>
                    <a:pt x="29105" y="3346"/>
                  </a:lnTo>
                  <a:lnTo>
                    <a:pt x="26243" y="1882"/>
                  </a:lnTo>
                  <a:lnTo>
                    <a:pt x="24811" y="1255"/>
                  </a:lnTo>
                  <a:lnTo>
                    <a:pt x="23380" y="837"/>
                  </a:lnTo>
                  <a:lnTo>
                    <a:pt x="21710" y="419"/>
                  </a:lnTo>
                  <a:lnTo>
                    <a:pt x="20278" y="210"/>
                  </a:lnTo>
                  <a:lnTo>
                    <a:pt x="17893" y="1"/>
                  </a:lnTo>
                  <a:close/>
                </a:path>
              </a:pathLst>
            </a:custGeom>
            <a:solidFill>
              <a:srgbClr val="EDD6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2111325" y="167225"/>
              <a:ext cx="662050" cy="784000"/>
            </a:xfrm>
            <a:custGeom>
              <a:rect b="b" l="l" r="r" t="t"/>
              <a:pathLst>
                <a:path extrusionOk="0" h="31360" w="26482">
                  <a:moveTo>
                    <a:pt x="10974" y="1"/>
                  </a:moveTo>
                  <a:lnTo>
                    <a:pt x="12883" y="1046"/>
                  </a:lnTo>
                  <a:lnTo>
                    <a:pt x="14792" y="2301"/>
                  </a:lnTo>
                  <a:lnTo>
                    <a:pt x="16223" y="3973"/>
                  </a:lnTo>
                  <a:lnTo>
                    <a:pt x="17654" y="5645"/>
                  </a:lnTo>
                  <a:lnTo>
                    <a:pt x="18847" y="7527"/>
                  </a:lnTo>
                  <a:lnTo>
                    <a:pt x="19563" y="9618"/>
                  </a:lnTo>
                  <a:lnTo>
                    <a:pt x="20040" y="11708"/>
                  </a:lnTo>
                  <a:lnTo>
                    <a:pt x="20279" y="13799"/>
                  </a:lnTo>
                  <a:lnTo>
                    <a:pt x="20279" y="15471"/>
                  </a:lnTo>
                  <a:lnTo>
                    <a:pt x="20040" y="17144"/>
                  </a:lnTo>
                  <a:lnTo>
                    <a:pt x="19563" y="18607"/>
                  </a:lnTo>
                  <a:lnTo>
                    <a:pt x="18847" y="20071"/>
                  </a:lnTo>
                  <a:lnTo>
                    <a:pt x="18131" y="21325"/>
                  </a:lnTo>
                  <a:lnTo>
                    <a:pt x="17177" y="22788"/>
                  </a:lnTo>
                  <a:lnTo>
                    <a:pt x="16223" y="23834"/>
                  </a:lnTo>
                  <a:lnTo>
                    <a:pt x="15030" y="25088"/>
                  </a:lnTo>
                  <a:lnTo>
                    <a:pt x="13837" y="26133"/>
                  </a:lnTo>
                  <a:lnTo>
                    <a:pt x="12406" y="26970"/>
                  </a:lnTo>
                  <a:lnTo>
                    <a:pt x="10974" y="27806"/>
                  </a:lnTo>
                  <a:lnTo>
                    <a:pt x="9304" y="28433"/>
                  </a:lnTo>
                  <a:lnTo>
                    <a:pt x="7634" y="29060"/>
                  </a:lnTo>
                  <a:lnTo>
                    <a:pt x="5964" y="29269"/>
                  </a:lnTo>
                  <a:lnTo>
                    <a:pt x="4295" y="29687"/>
                  </a:lnTo>
                  <a:lnTo>
                    <a:pt x="2386" y="29687"/>
                  </a:lnTo>
                  <a:lnTo>
                    <a:pt x="0" y="29478"/>
                  </a:lnTo>
                  <a:lnTo>
                    <a:pt x="0" y="29478"/>
                  </a:lnTo>
                  <a:lnTo>
                    <a:pt x="2147" y="30314"/>
                  </a:lnTo>
                  <a:lnTo>
                    <a:pt x="4056" y="30942"/>
                  </a:lnTo>
                  <a:lnTo>
                    <a:pt x="6442" y="31360"/>
                  </a:lnTo>
                  <a:lnTo>
                    <a:pt x="10497" y="31360"/>
                  </a:lnTo>
                  <a:lnTo>
                    <a:pt x="12167" y="31151"/>
                  </a:lnTo>
                  <a:lnTo>
                    <a:pt x="13837" y="30733"/>
                  </a:lnTo>
                  <a:lnTo>
                    <a:pt x="15507" y="30105"/>
                  </a:lnTo>
                  <a:lnTo>
                    <a:pt x="17177" y="29478"/>
                  </a:lnTo>
                  <a:lnTo>
                    <a:pt x="18609" y="28851"/>
                  </a:lnTo>
                  <a:lnTo>
                    <a:pt x="20040" y="27806"/>
                  </a:lnTo>
                  <a:lnTo>
                    <a:pt x="21233" y="26760"/>
                  </a:lnTo>
                  <a:lnTo>
                    <a:pt x="22426" y="25715"/>
                  </a:lnTo>
                  <a:lnTo>
                    <a:pt x="23380" y="24461"/>
                  </a:lnTo>
                  <a:lnTo>
                    <a:pt x="24334" y="23206"/>
                  </a:lnTo>
                  <a:lnTo>
                    <a:pt x="25050" y="21743"/>
                  </a:lnTo>
                  <a:lnTo>
                    <a:pt x="25766" y="20280"/>
                  </a:lnTo>
                  <a:lnTo>
                    <a:pt x="26243" y="18816"/>
                  </a:lnTo>
                  <a:lnTo>
                    <a:pt x="26481" y="17144"/>
                  </a:lnTo>
                  <a:lnTo>
                    <a:pt x="26481" y="15680"/>
                  </a:lnTo>
                  <a:lnTo>
                    <a:pt x="26481" y="14217"/>
                  </a:lnTo>
                  <a:lnTo>
                    <a:pt x="26243" y="12754"/>
                  </a:lnTo>
                  <a:lnTo>
                    <a:pt x="25766" y="11290"/>
                  </a:lnTo>
                  <a:lnTo>
                    <a:pt x="25289" y="9827"/>
                  </a:lnTo>
                  <a:lnTo>
                    <a:pt x="24573" y="8572"/>
                  </a:lnTo>
                  <a:lnTo>
                    <a:pt x="23857" y="7318"/>
                  </a:lnTo>
                  <a:lnTo>
                    <a:pt x="21949" y="5227"/>
                  </a:lnTo>
                  <a:lnTo>
                    <a:pt x="19801" y="3137"/>
                  </a:lnTo>
                  <a:lnTo>
                    <a:pt x="16939" y="1673"/>
                  </a:lnTo>
                  <a:lnTo>
                    <a:pt x="15507" y="1046"/>
                  </a:lnTo>
                  <a:lnTo>
                    <a:pt x="14076" y="628"/>
                  </a:lnTo>
                  <a:lnTo>
                    <a:pt x="12406" y="210"/>
                  </a:lnTo>
                  <a:lnTo>
                    <a:pt x="10974" y="1"/>
                  </a:lnTo>
                  <a:close/>
                </a:path>
              </a:pathLst>
            </a:custGeom>
            <a:solidFill>
              <a:srgbClr val="D6C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1878725" y="162000"/>
              <a:ext cx="739575" cy="747425"/>
            </a:xfrm>
            <a:custGeom>
              <a:rect b="b" l="l" r="r" t="t"/>
              <a:pathLst>
                <a:path extrusionOk="0" h="29897" w="29583">
                  <a:moveTo>
                    <a:pt x="15984" y="1"/>
                  </a:moveTo>
                  <a:lnTo>
                    <a:pt x="14314" y="419"/>
                  </a:lnTo>
                  <a:lnTo>
                    <a:pt x="12644" y="628"/>
                  </a:lnTo>
                  <a:lnTo>
                    <a:pt x="10974" y="1255"/>
                  </a:lnTo>
                  <a:lnTo>
                    <a:pt x="9304" y="1882"/>
                  </a:lnTo>
                  <a:lnTo>
                    <a:pt x="7873" y="2719"/>
                  </a:lnTo>
                  <a:lnTo>
                    <a:pt x="6441" y="3555"/>
                  </a:lnTo>
                  <a:lnTo>
                    <a:pt x="5249" y="4600"/>
                  </a:lnTo>
                  <a:lnTo>
                    <a:pt x="4056" y="5854"/>
                  </a:lnTo>
                  <a:lnTo>
                    <a:pt x="3102" y="6900"/>
                  </a:lnTo>
                  <a:lnTo>
                    <a:pt x="2147" y="8363"/>
                  </a:lnTo>
                  <a:lnTo>
                    <a:pt x="1432" y="9618"/>
                  </a:lnTo>
                  <a:lnTo>
                    <a:pt x="716" y="11081"/>
                  </a:lnTo>
                  <a:lnTo>
                    <a:pt x="477" y="12544"/>
                  </a:lnTo>
                  <a:lnTo>
                    <a:pt x="0" y="14217"/>
                  </a:lnTo>
                  <a:lnTo>
                    <a:pt x="0" y="15889"/>
                  </a:lnTo>
                  <a:lnTo>
                    <a:pt x="239" y="17980"/>
                  </a:lnTo>
                  <a:lnTo>
                    <a:pt x="716" y="20280"/>
                  </a:lnTo>
                  <a:lnTo>
                    <a:pt x="1432" y="22161"/>
                  </a:lnTo>
                  <a:lnTo>
                    <a:pt x="2624" y="24043"/>
                  </a:lnTo>
                  <a:lnTo>
                    <a:pt x="4056" y="25715"/>
                  </a:lnTo>
                  <a:lnTo>
                    <a:pt x="5487" y="27388"/>
                  </a:lnTo>
                  <a:lnTo>
                    <a:pt x="7396" y="28642"/>
                  </a:lnTo>
                  <a:lnTo>
                    <a:pt x="9304" y="29687"/>
                  </a:lnTo>
                  <a:lnTo>
                    <a:pt x="11690" y="29896"/>
                  </a:lnTo>
                  <a:lnTo>
                    <a:pt x="13599" y="29896"/>
                  </a:lnTo>
                  <a:lnTo>
                    <a:pt x="15268" y="29478"/>
                  </a:lnTo>
                  <a:lnTo>
                    <a:pt x="16938" y="29269"/>
                  </a:lnTo>
                  <a:lnTo>
                    <a:pt x="18608" y="28642"/>
                  </a:lnTo>
                  <a:lnTo>
                    <a:pt x="20278" y="28015"/>
                  </a:lnTo>
                  <a:lnTo>
                    <a:pt x="21710" y="27179"/>
                  </a:lnTo>
                  <a:lnTo>
                    <a:pt x="23141" y="26342"/>
                  </a:lnTo>
                  <a:lnTo>
                    <a:pt x="24334" y="25297"/>
                  </a:lnTo>
                  <a:lnTo>
                    <a:pt x="25527" y="24043"/>
                  </a:lnTo>
                  <a:lnTo>
                    <a:pt x="26481" y="22997"/>
                  </a:lnTo>
                  <a:lnTo>
                    <a:pt x="27435" y="21534"/>
                  </a:lnTo>
                  <a:lnTo>
                    <a:pt x="28151" y="20280"/>
                  </a:lnTo>
                  <a:lnTo>
                    <a:pt x="28867" y="18816"/>
                  </a:lnTo>
                  <a:lnTo>
                    <a:pt x="29344" y="17353"/>
                  </a:lnTo>
                  <a:lnTo>
                    <a:pt x="29583" y="15680"/>
                  </a:lnTo>
                  <a:lnTo>
                    <a:pt x="29583" y="14008"/>
                  </a:lnTo>
                  <a:lnTo>
                    <a:pt x="29344" y="11917"/>
                  </a:lnTo>
                  <a:lnTo>
                    <a:pt x="28867" y="9827"/>
                  </a:lnTo>
                  <a:lnTo>
                    <a:pt x="28151" y="7736"/>
                  </a:lnTo>
                  <a:lnTo>
                    <a:pt x="26958" y="5854"/>
                  </a:lnTo>
                  <a:lnTo>
                    <a:pt x="25527" y="4182"/>
                  </a:lnTo>
                  <a:lnTo>
                    <a:pt x="24096" y="2510"/>
                  </a:lnTo>
                  <a:lnTo>
                    <a:pt x="22187" y="1255"/>
                  </a:lnTo>
                  <a:lnTo>
                    <a:pt x="20278" y="210"/>
                  </a:lnTo>
                  <a:lnTo>
                    <a:pt x="17893" y="1"/>
                  </a:lnTo>
                  <a:close/>
                </a:path>
              </a:pathLst>
            </a:custGeom>
            <a:solidFill>
              <a:srgbClr val="EDD6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926425" y="376300"/>
              <a:ext cx="524875" cy="439050"/>
            </a:xfrm>
            <a:custGeom>
              <a:rect b="b" l="l" r="r" t="t"/>
              <a:pathLst>
                <a:path extrusionOk="0" h="17562" w="20995">
                  <a:moveTo>
                    <a:pt x="10498" y="0"/>
                  </a:moveTo>
                  <a:lnTo>
                    <a:pt x="8351" y="209"/>
                  </a:lnTo>
                  <a:lnTo>
                    <a:pt x="6442" y="627"/>
                  </a:lnTo>
                  <a:lnTo>
                    <a:pt x="4772" y="1464"/>
                  </a:lnTo>
                  <a:lnTo>
                    <a:pt x="3102" y="2509"/>
                  </a:lnTo>
                  <a:lnTo>
                    <a:pt x="1909" y="3972"/>
                  </a:lnTo>
                  <a:lnTo>
                    <a:pt x="955" y="5436"/>
                  </a:lnTo>
                  <a:lnTo>
                    <a:pt x="239" y="7108"/>
                  </a:lnTo>
                  <a:lnTo>
                    <a:pt x="1" y="8781"/>
                  </a:lnTo>
                  <a:lnTo>
                    <a:pt x="239" y="10662"/>
                  </a:lnTo>
                  <a:lnTo>
                    <a:pt x="955" y="12335"/>
                  </a:lnTo>
                  <a:lnTo>
                    <a:pt x="1909" y="13798"/>
                  </a:lnTo>
                  <a:lnTo>
                    <a:pt x="3102" y="15053"/>
                  </a:lnTo>
                  <a:lnTo>
                    <a:pt x="4772" y="16098"/>
                  </a:lnTo>
                  <a:lnTo>
                    <a:pt x="6442" y="16934"/>
                  </a:lnTo>
                  <a:lnTo>
                    <a:pt x="8351" y="17561"/>
                  </a:lnTo>
                  <a:lnTo>
                    <a:pt x="12645" y="17561"/>
                  </a:lnTo>
                  <a:lnTo>
                    <a:pt x="14553" y="16934"/>
                  </a:lnTo>
                  <a:lnTo>
                    <a:pt x="16223" y="16098"/>
                  </a:lnTo>
                  <a:lnTo>
                    <a:pt x="17893" y="15053"/>
                  </a:lnTo>
                  <a:lnTo>
                    <a:pt x="19086" y="13798"/>
                  </a:lnTo>
                  <a:lnTo>
                    <a:pt x="20040" y="12335"/>
                  </a:lnTo>
                  <a:lnTo>
                    <a:pt x="20756" y="10662"/>
                  </a:lnTo>
                  <a:lnTo>
                    <a:pt x="20995" y="8781"/>
                  </a:lnTo>
                  <a:lnTo>
                    <a:pt x="20756" y="7108"/>
                  </a:lnTo>
                  <a:lnTo>
                    <a:pt x="20040" y="5436"/>
                  </a:lnTo>
                  <a:lnTo>
                    <a:pt x="19086" y="3972"/>
                  </a:lnTo>
                  <a:lnTo>
                    <a:pt x="17893" y="2509"/>
                  </a:lnTo>
                  <a:lnTo>
                    <a:pt x="16223" y="1464"/>
                  </a:lnTo>
                  <a:lnTo>
                    <a:pt x="14553" y="627"/>
                  </a:lnTo>
                  <a:lnTo>
                    <a:pt x="12645" y="209"/>
                  </a:lnTo>
                  <a:lnTo>
                    <a:pt x="10498" y="0"/>
                  </a:lnTo>
                  <a:close/>
                </a:path>
              </a:pathLst>
            </a:custGeom>
            <a:solidFill>
              <a:srgbClr val="F1E0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1980100" y="736925"/>
              <a:ext cx="190875" cy="109775"/>
            </a:xfrm>
            <a:custGeom>
              <a:rect b="b" l="l" r="r" t="t"/>
              <a:pathLst>
                <a:path extrusionOk="0" h="4391" w="7635">
                  <a:moveTo>
                    <a:pt x="6919" y="0"/>
                  </a:moveTo>
                  <a:lnTo>
                    <a:pt x="6681" y="628"/>
                  </a:lnTo>
                  <a:lnTo>
                    <a:pt x="6204" y="1255"/>
                  </a:lnTo>
                  <a:lnTo>
                    <a:pt x="5488" y="2091"/>
                  </a:lnTo>
                  <a:lnTo>
                    <a:pt x="4295" y="2718"/>
                  </a:lnTo>
                  <a:lnTo>
                    <a:pt x="3102" y="3345"/>
                  </a:lnTo>
                  <a:lnTo>
                    <a:pt x="1671" y="3554"/>
                  </a:lnTo>
                  <a:lnTo>
                    <a:pt x="1" y="3554"/>
                  </a:lnTo>
                  <a:lnTo>
                    <a:pt x="955" y="4391"/>
                  </a:lnTo>
                  <a:lnTo>
                    <a:pt x="2625" y="4391"/>
                  </a:lnTo>
                  <a:lnTo>
                    <a:pt x="3579" y="4182"/>
                  </a:lnTo>
                  <a:lnTo>
                    <a:pt x="4534" y="3554"/>
                  </a:lnTo>
                  <a:lnTo>
                    <a:pt x="5726" y="2927"/>
                  </a:lnTo>
                  <a:lnTo>
                    <a:pt x="6681" y="1882"/>
                  </a:lnTo>
                  <a:lnTo>
                    <a:pt x="7635" y="418"/>
                  </a:lnTo>
                  <a:lnTo>
                    <a:pt x="6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2129200" y="705550"/>
              <a:ext cx="77575" cy="52300"/>
            </a:xfrm>
            <a:custGeom>
              <a:rect b="b" l="l" r="r" t="t"/>
              <a:pathLst>
                <a:path extrusionOk="0" h="2092" w="3103">
                  <a:moveTo>
                    <a:pt x="1" y="1"/>
                  </a:moveTo>
                  <a:lnTo>
                    <a:pt x="240" y="1046"/>
                  </a:lnTo>
                  <a:lnTo>
                    <a:pt x="717" y="1464"/>
                  </a:lnTo>
                  <a:lnTo>
                    <a:pt x="1432" y="1883"/>
                  </a:lnTo>
                  <a:lnTo>
                    <a:pt x="1910" y="2092"/>
                  </a:lnTo>
                  <a:lnTo>
                    <a:pt x="2864" y="1883"/>
                  </a:lnTo>
                  <a:lnTo>
                    <a:pt x="3102" y="1883"/>
                  </a:lnTo>
                  <a:lnTo>
                    <a:pt x="1671" y="1255"/>
                  </a:lnTo>
                  <a:lnTo>
                    <a:pt x="717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1986075" y="512175"/>
              <a:ext cx="89475" cy="88875"/>
            </a:xfrm>
            <a:custGeom>
              <a:rect b="b" l="l" r="r" t="t"/>
              <a:pathLst>
                <a:path extrusionOk="0" h="3555" w="3579">
                  <a:moveTo>
                    <a:pt x="1909" y="1"/>
                  </a:moveTo>
                  <a:lnTo>
                    <a:pt x="1193" y="210"/>
                  </a:lnTo>
                  <a:lnTo>
                    <a:pt x="477" y="628"/>
                  </a:lnTo>
                  <a:lnTo>
                    <a:pt x="239" y="1046"/>
                  </a:lnTo>
                  <a:lnTo>
                    <a:pt x="0" y="1882"/>
                  </a:lnTo>
                  <a:lnTo>
                    <a:pt x="239" y="2510"/>
                  </a:lnTo>
                  <a:lnTo>
                    <a:pt x="477" y="2928"/>
                  </a:lnTo>
                  <a:lnTo>
                    <a:pt x="1193" y="3346"/>
                  </a:lnTo>
                  <a:lnTo>
                    <a:pt x="1909" y="3555"/>
                  </a:lnTo>
                  <a:lnTo>
                    <a:pt x="2386" y="3346"/>
                  </a:lnTo>
                  <a:lnTo>
                    <a:pt x="3102" y="2928"/>
                  </a:lnTo>
                  <a:lnTo>
                    <a:pt x="3340" y="2510"/>
                  </a:lnTo>
                  <a:lnTo>
                    <a:pt x="3579" y="1882"/>
                  </a:lnTo>
                  <a:lnTo>
                    <a:pt x="3340" y="1046"/>
                  </a:lnTo>
                  <a:lnTo>
                    <a:pt x="3102" y="628"/>
                  </a:lnTo>
                  <a:lnTo>
                    <a:pt x="2386" y="21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2009925" y="538325"/>
              <a:ext cx="17925" cy="10475"/>
            </a:xfrm>
            <a:custGeom>
              <a:rect b="b" l="l" r="r" t="t"/>
              <a:pathLst>
                <a:path extrusionOk="0" h="419" w="717">
                  <a:moveTo>
                    <a:pt x="239" y="0"/>
                  </a:moveTo>
                  <a:lnTo>
                    <a:pt x="1" y="209"/>
                  </a:lnTo>
                  <a:lnTo>
                    <a:pt x="239" y="418"/>
                  </a:lnTo>
                  <a:lnTo>
                    <a:pt x="478" y="418"/>
                  </a:lnTo>
                  <a:lnTo>
                    <a:pt x="716" y="209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1992025" y="512175"/>
              <a:ext cx="101425" cy="26175"/>
            </a:xfrm>
            <a:custGeom>
              <a:rect b="b" l="l" r="r" t="t"/>
              <a:pathLst>
                <a:path extrusionOk="0" h="1047" w="4057">
                  <a:moveTo>
                    <a:pt x="955" y="1"/>
                  </a:moveTo>
                  <a:lnTo>
                    <a:pt x="239" y="419"/>
                  </a:lnTo>
                  <a:lnTo>
                    <a:pt x="1" y="628"/>
                  </a:lnTo>
                  <a:lnTo>
                    <a:pt x="1" y="837"/>
                  </a:lnTo>
                  <a:lnTo>
                    <a:pt x="239" y="1046"/>
                  </a:lnTo>
                  <a:lnTo>
                    <a:pt x="478" y="1046"/>
                  </a:lnTo>
                  <a:lnTo>
                    <a:pt x="955" y="837"/>
                  </a:lnTo>
                  <a:lnTo>
                    <a:pt x="1671" y="628"/>
                  </a:lnTo>
                  <a:lnTo>
                    <a:pt x="2148" y="628"/>
                  </a:lnTo>
                  <a:lnTo>
                    <a:pt x="2625" y="1046"/>
                  </a:lnTo>
                  <a:lnTo>
                    <a:pt x="3341" y="1046"/>
                  </a:lnTo>
                  <a:lnTo>
                    <a:pt x="4057" y="837"/>
                  </a:lnTo>
                  <a:lnTo>
                    <a:pt x="3579" y="837"/>
                  </a:lnTo>
                  <a:lnTo>
                    <a:pt x="2625" y="419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2105350" y="611475"/>
              <a:ext cx="83525" cy="78425"/>
            </a:xfrm>
            <a:custGeom>
              <a:rect b="b" l="l" r="r" t="t"/>
              <a:pathLst>
                <a:path extrusionOk="0" h="3137" w="3341">
                  <a:moveTo>
                    <a:pt x="955" y="1"/>
                  </a:moveTo>
                  <a:lnTo>
                    <a:pt x="478" y="419"/>
                  </a:lnTo>
                  <a:lnTo>
                    <a:pt x="239" y="837"/>
                  </a:lnTo>
                  <a:lnTo>
                    <a:pt x="1" y="1464"/>
                  </a:lnTo>
                  <a:lnTo>
                    <a:pt x="239" y="2092"/>
                  </a:lnTo>
                  <a:lnTo>
                    <a:pt x="478" y="2510"/>
                  </a:lnTo>
                  <a:lnTo>
                    <a:pt x="955" y="2928"/>
                  </a:lnTo>
                  <a:lnTo>
                    <a:pt x="1671" y="3137"/>
                  </a:lnTo>
                  <a:lnTo>
                    <a:pt x="2386" y="2928"/>
                  </a:lnTo>
                  <a:lnTo>
                    <a:pt x="2864" y="2510"/>
                  </a:lnTo>
                  <a:lnTo>
                    <a:pt x="3341" y="2092"/>
                  </a:lnTo>
                  <a:lnTo>
                    <a:pt x="3341" y="1464"/>
                  </a:lnTo>
                  <a:lnTo>
                    <a:pt x="3341" y="837"/>
                  </a:lnTo>
                  <a:lnTo>
                    <a:pt x="2864" y="419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F0B1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1986075" y="454700"/>
              <a:ext cx="119300" cy="52275"/>
            </a:xfrm>
            <a:custGeom>
              <a:rect b="b" l="l" r="r" t="t"/>
              <a:pathLst>
                <a:path extrusionOk="0" h="2091" w="4772">
                  <a:moveTo>
                    <a:pt x="1670" y="0"/>
                  </a:moveTo>
                  <a:lnTo>
                    <a:pt x="1193" y="209"/>
                  </a:lnTo>
                  <a:lnTo>
                    <a:pt x="716" y="418"/>
                  </a:lnTo>
                  <a:lnTo>
                    <a:pt x="239" y="836"/>
                  </a:lnTo>
                  <a:lnTo>
                    <a:pt x="0" y="1255"/>
                  </a:lnTo>
                  <a:lnTo>
                    <a:pt x="716" y="1255"/>
                  </a:lnTo>
                  <a:lnTo>
                    <a:pt x="1432" y="627"/>
                  </a:lnTo>
                  <a:lnTo>
                    <a:pt x="2863" y="627"/>
                  </a:lnTo>
                  <a:lnTo>
                    <a:pt x="3579" y="836"/>
                  </a:lnTo>
                  <a:lnTo>
                    <a:pt x="4533" y="1673"/>
                  </a:lnTo>
                  <a:lnTo>
                    <a:pt x="4056" y="836"/>
                  </a:lnTo>
                  <a:lnTo>
                    <a:pt x="3102" y="209"/>
                  </a:lnTo>
                  <a:lnTo>
                    <a:pt x="2386" y="0"/>
                  </a:lnTo>
                  <a:close/>
                  <a:moveTo>
                    <a:pt x="4533" y="1673"/>
                  </a:moveTo>
                  <a:lnTo>
                    <a:pt x="4772" y="2091"/>
                  </a:lnTo>
                  <a:lnTo>
                    <a:pt x="4533" y="1673"/>
                  </a:lnTo>
                  <a:lnTo>
                    <a:pt x="4533" y="16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1789250" y="1635875"/>
              <a:ext cx="679950" cy="182950"/>
            </a:xfrm>
            <a:custGeom>
              <a:rect b="b" l="l" r="r" t="t"/>
              <a:pathLst>
                <a:path extrusionOk="0" h="7318" w="27198">
                  <a:moveTo>
                    <a:pt x="9066" y="1"/>
                  </a:moveTo>
                  <a:lnTo>
                    <a:pt x="6203" y="210"/>
                  </a:lnTo>
                  <a:lnTo>
                    <a:pt x="3341" y="837"/>
                  </a:lnTo>
                  <a:lnTo>
                    <a:pt x="1193" y="1464"/>
                  </a:lnTo>
                  <a:lnTo>
                    <a:pt x="955" y="1882"/>
                  </a:lnTo>
                  <a:lnTo>
                    <a:pt x="478" y="3136"/>
                  </a:lnTo>
                  <a:lnTo>
                    <a:pt x="1" y="4600"/>
                  </a:lnTo>
                  <a:lnTo>
                    <a:pt x="239" y="5645"/>
                  </a:lnTo>
                  <a:lnTo>
                    <a:pt x="478" y="6690"/>
                  </a:lnTo>
                  <a:lnTo>
                    <a:pt x="3341" y="6899"/>
                  </a:lnTo>
                  <a:lnTo>
                    <a:pt x="6442" y="7109"/>
                  </a:lnTo>
                  <a:lnTo>
                    <a:pt x="10498" y="7318"/>
                  </a:lnTo>
                  <a:lnTo>
                    <a:pt x="14792" y="7109"/>
                  </a:lnTo>
                  <a:lnTo>
                    <a:pt x="17178" y="6690"/>
                  </a:lnTo>
                  <a:lnTo>
                    <a:pt x="19325" y="6272"/>
                  </a:lnTo>
                  <a:lnTo>
                    <a:pt x="21472" y="5645"/>
                  </a:lnTo>
                  <a:lnTo>
                    <a:pt x="23619" y="5018"/>
                  </a:lnTo>
                  <a:lnTo>
                    <a:pt x="25527" y="3973"/>
                  </a:lnTo>
                  <a:lnTo>
                    <a:pt x="27197" y="2927"/>
                  </a:lnTo>
                  <a:lnTo>
                    <a:pt x="19086" y="210"/>
                  </a:lnTo>
                  <a:lnTo>
                    <a:pt x="1693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1520850" y="1604525"/>
              <a:ext cx="328075" cy="224750"/>
            </a:xfrm>
            <a:custGeom>
              <a:rect b="b" l="l" r="r" t="t"/>
              <a:pathLst>
                <a:path extrusionOk="0" h="8990" w="13123">
                  <a:moveTo>
                    <a:pt x="5011" y="0"/>
                  </a:moveTo>
                  <a:lnTo>
                    <a:pt x="3102" y="418"/>
                  </a:lnTo>
                  <a:lnTo>
                    <a:pt x="2387" y="836"/>
                  </a:lnTo>
                  <a:lnTo>
                    <a:pt x="1671" y="1255"/>
                  </a:lnTo>
                  <a:lnTo>
                    <a:pt x="955" y="1882"/>
                  </a:lnTo>
                  <a:lnTo>
                    <a:pt x="478" y="2718"/>
                  </a:lnTo>
                  <a:lnTo>
                    <a:pt x="240" y="3554"/>
                  </a:lnTo>
                  <a:lnTo>
                    <a:pt x="1" y="4599"/>
                  </a:lnTo>
                  <a:lnTo>
                    <a:pt x="240" y="5645"/>
                  </a:lnTo>
                  <a:lnTo>
                    <a:pt x="478" y="6481"/>
                  </a:lnTo>
                  <a:lnTo>
                    <a:pt x="1194" y="7108"/>
                  </a:lnTo>
                  <a:lnTo>
                    <a:pt x="1910" y="7526"/>
                  </a:lnTo>
                  <a:lnTo>
                    <a:pt x="2625" y="8153"/>
                  </a:lnTo>
                  <a:lnTo>
                    <a:pt x="3818" y="8363"/>
                  </a:lnTo>
                  <a:lnTo>
                    <a:pt x="5965" y="8781"/>
                  </a:lnTo>
                  <a:lnTo>
                    <a:pt x="8112" y="8990"/>
                  </a:lnTo>
                  <a:lnTo>
                    <a:pt x="11691" y="8990"/>
                  </a:lnTo>
                  <a:lnTo>
                    <a:pt x="11452" y="7526"/>
                  </a:lnTo>
                  <a:lnTo>
                    <a:pt x="11452" y="6272"/>
                  </a:lnTo>
                  <a:lnTo>
                    <a:pt x="11691" y="5227"/>
                  </a:lnTo>
                  <a:lnTo>
                    <a:pt x="11929" y="3763"/>
                  </a:lnTo>
                  <a:lnTo>
                    <a:pt x="12407" y="2927"/>
                  </a:lnTo>
                  <a:lnTo>
                    <a:pt x="13122" y="2300"/>
                  </a:lnTo>
                  <a:lnTo>
                    <a:pt x="11452" y="1255"/>
                  </a:lnTo>
                  <a:lnTo>
                    <a:pt x="9305" y="41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1586475" y="1651550"/>
              <a:ext cx="202800" cy="141150"/>
            </a:xfrm>
            <a:custGeom>
              <a:rect b="b" l="l" r="r" t="t"/>
              <a:pathLst>
                <a:path extrusionOk="0" h="5646" w="8112">
                  <a:moveTo>
                    <a:pt x="3102" y="1"/>
                  </a:moveTo>
                  <a:lnTo>
                    <a:pt x="1909" y="210"/>
                  </a:lnTo>
                  <a:lnTo>
                    <a:pt x="955" y="837"/>
                  </a:lnTo>
                  <a:lnTo>
                    <a:pt x="239" y="1673"/>
                  </a:lnTo>
                  <a:lnTo>
                    <a:pt x="0" y="2928"/>
                  </a:lnTo>
                  <a:lnTo>
                    <a:pt x="239" y="3346"/>
                  </a:lnTo>
                  <a:lnTo>
                    <a:pt x="239" y="3973"/>
                  </a:lnTo>
                  <a:lnTo>
                    <a:pt x="716" y="4391"/>
                  </a:lnTo>
                  <a:lnTo>
                    <a:pt x="1193" y="4809"/>
                  </a:lnTo>
                  <a:lnTo>
                    <a:pt x="2386" y="5227"/>
                  </a:lnTo>
                  <a:lnTo>
                    <a:pt x="3817" y="5436"/>
                  </a:lnTo>
                  <a:lnTo>
                    <a:pt x="6203" y="5645"/>
                  </a:lnTo>
                  <a:lnTo>
                    <a:pt x="7396" y="5436"/>
                  </a:lnTo>
                  <a:lnTo>
                    <a:pt x="7157" y="4809"/>
                  </a:lnTo>
                  <a:lnTo>
                    <a:pt x="7157" y="3973"/>
                  </a:lnTo>
                  <a:lnTo>
                    <a:pt x="7157" y="3346"/>
                  </a:lnTo>
                  <a:lnTo>
                    <a:pt x="7634" y="2091"/>
                  </a:lnTo>
                  <a:lnTo>
                    <a:pt x="8112" y="1255"/>
                  </a:lnTo>
                  <a:lnTo>
                    <a:pt x="6919" y="628"/>
                  </a:lnTo>
                  <a:lnTo>
                    <a:pt x="5726" y="210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2E2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1801175" y="1526125"/>
              <a:ext cx="423500" cy="167275"/>
            </a:xfrm>
            <a:custGeom>
              <a:rect b="b" l="l" r="r" t="t"/>
              <a:pathLst>
                <a:path extrusionOk="0" h="6691" w="16940">
                  <a:moveTo>
                    <a:pt x="14792" y="0"/>
                  </a:moveTo>
                  <a:lnTo>
                    <a:pt x="14792" y="3554"/>
                  </a:lnTo>
                  <a:lnTo>
                    <a:pt x="12168" y="3345"/>
                  </a:lnTo>
                  <a:lnTo>
                    <a:pt x="9543" y="3345"/>
                  </a:lnTo>
                  <a:lnTo>
                    <a:pt x="6919" y="3554"/>
                  </a:lnTo>
                  <a:lnTo>
                    <a:pt x="4772" y="3972"/>
                  </a:lnTo>
                  <a:lnTo>
                    <a:pt x="1432" y="4600"/>
                  </a:lnTo>
                  <a:lnTo>
                    <a:pt x="239" y="5018"/>
                  </a:lnTo>
                  <a:lnTo>
                    <a:pt x="1" y="6690"/>
                  </a:lnTo>
                  <a:lnTo>
                    <a:pt x="3102" y="6063"/>
                  </a:lnTo>
                  <a:lnTo>
                    <a:pt x="5965" y="5854"/>
                  </a:lnTo>
                  <a:lnTo>
                    <a:pt x="11452" y="5227"/>
                  </a:lnTo>
                  <a:lnTo>
                    <a:pt x="16939" y="5227"/>
                  </a:lnTo>
                  <a:lnTo>
                    <a:pt x="14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1771350" y="1620200"/>
              <a:ext cx="751525" cy="229975"/>
            </a:xfrm>
            <a:custGeom>
              <a:rect b="b" l="l" r="r" t="t"/>
              <a:pathLst>
                <a:path extrusionOk="0" h="9199" w="30061">
                  <a:moveTo>
                    <a:pt x="30061" y="0"/>
                  </a:moveTo>
                  <a:lnTo>
                    <a:pt x="27913" y="3554"/>
                  </a:lnTo>
                  <a:lnTo>
                    <a:pt x="26482" y="4391"/>
                  </a:lnTo>
                  <a:lnTo>
                    <a:pt x="24335" y="5018"/>
                  </a:lnTo>
                  <a:lnTo>
                    <a:pt x="21472" y="5854"/>
                  </a:lnTo>
                  <a:lnTo>
                    <a:pt x="17894" y="6481"/>
                  </a:lnTo>
                  <a:lnTo>
                    <a:pt x="13122" y="6899"/>
                  </a:lnTo>
                  <a:lnTo>
                    <a:pt x="7397" y="6899"/>
                  </a:lnTo>
                  <a:lnTo>
                    <a:pt x="4295" y="6690"/>
                  </a:lnTo>
                  <a:lnTo>
                    <a:pt x="717" y="6272"/>
                  </a:lnTo>
                  <a:lnTo>
                    <a:pt x="1" y="7945"/>
                  </a:lnTo>
                  <a:lnTo>
                    <a:pt x="2864" y="8572"/>
                  </a:lnTo>
                  <a:lnTo>
                    <a:pt x="5727" y="8990"/>
                  </a:lnTo>
                  <a:lnTo>
                    <a:pt x="9782" y="9199"/>
                  </a:lnTo>
                  <a:lnTo>
                    <a:pt x="14076" y="9199"/>
                  </a:lnTo>
                  <a:lnTo>
                    <a:pt x="16701" y="8990"/>
                  </a:lnTo>
                  <a:lnTo>
                    <a:pt x="19086" y="8572"/>
                  </a:lnTo>
                  <a:lnTo>
                    <a:pt x="21711" y="7945"/>
                  </a:lnTo>
                  <a:lnTo>
                    <a:pt x="24335" y="7108"/>
                  </a:lnTo>
                  <a:lnTo>
                    <a:pt x="26959" y="6063"/>
                  </a:lnTo>
                  <a:lnTo>
                    <a:pt x="29345" y="4809"/>
                  </a:lnTo>
                  <a:lnTo>
                    <a:pt x="300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11925" y="1233425"/>
              <a:ext cx="1485100" cy="747425"/>
            </a:xfrm>
            <a:custGeom>
              <a:rect b="b" l="l" r="r" t="t"/>
              <a:pathLst>
                <a:path extrusionOk="0" h="29897" w="59404">
                  <a:moveTo>
                    <a:pt x="33400" y="1"/>
                  </a:moveTo>
                  <a:lnTo>
                    <a:pt x="0" y="20280"/>
                  </a:lnTo>
                  <a:lnTo>
                    <a:pt x="1432" y="27388"/>
                  </a:lnTo>
                  <a:lnTo>
                    <a:pt x="45567" y="29896"/>
                  </a:lnTo>
                  <a:lnTo>
                    <a:pt x="59165" y="3137"/>
                  </a:lnTo>
                  <a:lnTo>
                    <a:pt x="59404" y="628"/>
                  </a:lnTo>
                  <a:lnTo>
                    <a:pt x="33400" y="1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554650" y="1369325"/>
              <a:ext cx="679950" cy="318850"/>
            </a:xfrm>
            <a:custGeom>
              <a:rect b="b" l="l" r="r" t="t"/>
              <a:pathLst>
                <a:path extrusionOk="0" h="12754" w="27198">
                  <a:moveTo>
                    <a:pt x="24573" y="1"/>
                  </a:moveTo>
                  <a:lnTo>
                    <a:pt x="5488" y="3345"/>
                  </a:lnTo>
                  <a:lnTo>
                    <a:pt x="1" y="7736"/>
                  </a:lnTo>
                  <a:lnTo>
                    <a:pt x="717" y="10872"/>
                  </a:lnTo>
                  <a:lnTo>
                    <a:pt x="20279" y="12753"/>
                  </a:lnTo>
                  <a:lnTo>
                    <a:pt x="27198" y="3764"/>
                  </a:lnTo>
                  <a:lnTo>
                    <a:pt x="26959" y="1"/>
                  </a:lnTo>
                  <a:close/>
                </a:path>
              </a:pathLst>
            </a:custGeom>
            <a:solidFill>
              <a:srgbClr val="534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02375" y="1400675"/>
              <a:ext cx="590475" cy="245675"/>
            </a:xfrm>
            <a:custGeom>
              <a:rect b="b" l="l" r="r" t="t"/>
              <a:pathLst>
                <a:path extrusionOk="0" h="9827" w="23619">
                  <a:moveTo>
                    <a:pt x="23619" y="1"/>
                  </a:moveTo>
                  <a:lnTo>
                    <a:pt x="19324" y="210"/>
                  </a:lnTo>
                  <a:lnTo>
                    <a:pt x="4772" y="2928"/>
                  </a:lnTo>
                  <a:lnTo>
                    <a:pt x="0" y="6691"/>
                  </a:lnTo>
                  <a:lnTo>
                    <a:pt x="478" y="8363"/>
                  </a:lnTo>
                  <a:lnTo>
                    <a:pt x="17655" y="9827"/>
                  </a:lnTo>
                  <a:lnTo>
                    <a:pt x="23619" y="2301"/>
                  </a:lnTo>
                  <a:lnTo>
                    <a:pt x="23619" y="1"/>
                  </a:lnTo>
                  <a:close/>
                </a:path>
              </a:pathLst>
            </a:custGeom>
            <a:solidFill>
              <a:srgbClr val="E3E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47700" y="407650"/>
              <a:ext cx="1383725" cy="1134175"/>
            </a:xfrm>
            <a:custGeom>
              <a:rect b="b" l="l" r="r" t="t"/>
              <a:pathLst>
                <a:path extrusionOk="0" h="45367" w="55349">
                  <a:moveTo>
                    <a:pt x="33400" y="1"/>
                  </a:moveTo>
                  <a:lnTo>
                    <a:pt x="28390" y="1255"/>
                  </a:lnTo>
                  <a:lnTo>
                    <a:pt x="23857" y="2509"/>
                  </a:lnTo>
                  <a:lnTo>
                    <a:pt x="19563" y="3764"/>
                  </a:lnTo>
                  <a:lnTo>
                    <a:pt x="15746" y="8154"/>
                  </a:lnTo>
                  <a:lnTo>
                    <a:pt x="13838" y="8990"/>
                  </a:lnTo>
                  <a:lnTo>
                    <a:pt x="9066" y="10872"/>
                  </a:lnTo>
                  <a:lnTo>
                    <a:pt x="6442" y="12126"/>
                  </a:lnTo>
                  <a:lnTo>
                    <a:pt x="4056" y="13380"/>
                  </a:lnTo>
                  <a:lnTo>
                    <a:pt x="1909" y="14635"/>
                  </a:lnTo>
                  <a:lnTo>
                    <a:pt x="478" y="15889"/>
                  </a:lnTo>
                  <a:lnTo>
                    <a:pt x="239" y="16516"/>
                  </a:lnTo>
                  <a:lnTo>
                    <a:pt x="1" y="17353"/>
                  </a:lnTo>
                  <a:lnTo>
                    <a:pt x="1" y="19652"/>
                  </a:lnTo>
                  <a:lnTo>
                    <a:pt x="478" y="21952"/>
                  </a:lnTo>
                  <a:lnTo>
                    <a:pt x="955" y="24461"/>
                  </a:lnTo>
                  <a:lnTo>
                    <a:pt x="2625" y="29687"/>
                  </a:lnTo>
                  <a:lnTo>
                    <a:pt x="4772" y="35332"/>
                  </a:lnTo>
                  <a:lnTo>
                    <a:pt x="15269" y="37631"/>
                  </a:lnTo>
                  <a:lnTo>
                    <a:pt x="16700" y="39931"/>
                  </a:lnTo>
                  <a:lnTo>
                    <a:pt x="17893" y="41812"/>
                  </a:lnTo>
                  <a:lnTo>
                    <a:pt x="18847" y="43067"/>
                  </a:lnTo>
                  <a:lnTo>
                    <a:pt x="20040" y="43276"/>
                  </a:lnTo>
                  <a:lnTo>
                    <a:pt x="22426" y="43694"/>
                  </a:lnTo>
                  <a:lnTo>
                    <a:pt x="29106" y="44321"/>
                  </a:lnTo>
                  <a:lnTo>
                    <a:pt x="39126" y="45366"/>
                  </a:lnTo>
                  <a:lnTo>
                    <a:pt x="46283" y="38258"/>
                  </a:lnTo>
                  <a:lnTo>
                    <a:pt x="51293" y="33241"/>
                  </a:lnTo>
                  <a:lnTo>
                    <a:pt x="52963" y="31360"/>
                  </a:lnTo>
                  <a:lnTo>
                    <a:pt x="53678" y="30314"/>
                  </a:lnTo>
                  <a:lnTo>
                    <a:pt x="53917" y="27178"/>
                  </a:lnTo>
                  <a:lnTo>
                    <a:pt x="54633" y="24879"/>
                  </a:lnTo>
                  <a:lnTo>
                    <a:pt x="55110" y="22370"/>
                  </a:lnTo>
                  <a:lnTo>
                    <a:pt x="55348" y="19234"/>
                  </a:lnTo>
                  <a:lnTo>
                    <a:pt x="55348" y="15471"/>
                  </a:lnTo>
                  <a:lnTo>
                    <a:pt x="55110" y="13589"/>
                  </a:lnTo>
                  <a:lnTo>
                    <a:pt x="54633" y="11499"/>
                  </a:lnTo>
                  <a:lnTo>
                    <a:pt x="54156" y="9408"/>
                  </a:lnTo>
                  <a:lnTo>
                    <a:pt x="53201" y="7527"/>
                  </a:lnTo>
                  <a:lnTo>
                    <a:pt x="52009" y="5436"/>
                  </a:lnTo>
                  <a:lnTo>
                    <a:pt x="50577" y="3555"/>
                  </a:lnTo>
                  <a:lnTo>
                    <a:pt x="49384" y="1"/>
                  </a:lnTo>
                  <a:close/>
                </a:path>
              </a:pathLst>
            </a:custGeom>
            <a:solidFill>
              <a:srgbClr val="534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900575" y="459925"/>
              <a:ext cx="459275" cy="1029625"/>
            </a:xfrm>
            <a:custGeom>
              <a:rect b="b" l="l" r="r" t="t"/>
              <a:pathLst>
                <a:path extrusionOk="0" h="41185" w="18371">
                  <a:moveTo>
                    <a:pt x="14076" y="0"/>
                  </a:moveTo>
                  <a:lnTo>
                    <a:pt x="1" y="836"/>
                  </a:lnTo>
                  <a:lnTo>
                    <a:pt x="4534" y="41185"/>
                  </a:lnTo>
                  <a:lnTo>
                    <a:pt x="18371" y="27596"/>
                  </a:lnTo>
                  <a:lnTo>
                    <a:pt x="18371" y="25505"/>
                  </a:lnTo>
                  <a:lnTo>
                    <a:pt x="6681" y="34286"/>
                  </a:lnTo>
                  <a:lnTo>
                    <a:pt x="4295" y="3554"/>
                  </a:lnTo>
                  <a:lnTo>
                    <a:pt x="14792" y="1464"/>
                  </a:lnTo>
                  <a:lnTo>
                    <a:pt x="14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1061625" y="538325"/>
              <a:ext cx="334025" cy="684675"/>
            </a:xfrm>
            <a:custGeom>
              <a:rect b="b" l="l" r="r" t="t"/>
              <a:pathLst>
                <a:path extrusionOk="0" h="27387" w="13361">
                  <a:moveTo>
                    <a:pt x="8827" y="0"/>
                  </a:moveTo>
                  <a:lnTo>
                    <a:pt x="0" y="2300"/>
                  </a:lnTo>
                  <a:lnTo>
                    <a:pt x="2147" y="27387"/>
                  </a:lnTo>
                  <a:lnTo>
                    <a:pt x="11690" y="20906"/>
                  </a:lnTo>
                  <a:lnTo>
                    <a:pt x="12406" y="18606"/>
                  </a:lnTo>
                  <a:lnTo>
                    <a:pt x="12883" y="16307"/>
                  </a:lnTo>
                  <a:lnTo>
                    <a:pt x="13360" y="14007"/>
                  </a:lnTo>
                  <a:lnTo>
                    <a:pt x="13360" y="12126"/>
                  </a:lnTo>
                  <a:lnTo>
                    <a:pt x="13121" y="10244"/>
                  </a:lnTo>
                  <a:lnTo>
                    <a:pt x="12883" y="8572"/>
                  </a:lnTo>
                  <a:lnTo>
                    <a:pt x="12167" y="5436"/>
                  </a:lnTo>
                  <a:lnTo>
                    <a:pt x="10974" y="3136"/>
                  </a:lnTo>
                  <a:lnTo>
                    <a:pt x="10020" y="1464"/>
                  </a:lnTo>
                  <a:lnTo>
                    <a:pt x="8827" y="0"/>
                  </a:lnTo>
                  <a:close/>
                </a:path>
              </a:pathLst>
            </a:custGeom>
            <a:solidFill>
              <a:srgbClr val="7BCD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13300" y="480825"/>
              <a:ext cx="835025" cy="998275"/>
            </a:xfrm>
            <a:custGeom>
              <a:rect b="b" l="l" r="r" t="t"/>
              <a:pathLst>
                <a:path extrusionOk="0" h="39931" w="33401">
                  <a:moveTo>
                    <a:pt x="28629" y="0"/>
                  </a:moveTo>
                  <a:lnTo>
                    <a:pt x="19086" y="2509"/>
                  </a:lnTo>
                  <a:lnTo>
                    <a:pt x="14792" y="8154"/>
                  </a:lnTo>
                  <a:lnTo>
                    <a:pt x="13122" y="8572"/>
                  </a:lnTo>
                  <a:lnTo>
                    <a:pt x="8828" y="9826"/>
                  </a:lnTo>
                  <a:lnTo>
                    <a:pt x="6204" y="10662"/>
                  </a:lnTo>
                  <a:lnTo>
                    <a:pt x="3818" y="11708"/>
                  </a:lnTo>
                  <a:lnTo>
                    <a:pt x="1671" y="13171"/>
                  </a:lnTo>
                  <a:lnTo>
                    <a:pt x="717" y="13798"/>
                  </a:lnTo>
                  <a:lnTo>
                    <a:pt x="1" y="14635"/>
                  </a:lnTo>
                  <a:lnTo>
                    <a:pt x="239" y="16725"/>
                  </a:lnTo>
                  <a:lnTo>
                    <a:pt x="1194" y="21324"/>
                  </a:lnTo>
                  <a:lnTo>
                    <a:pt x="2625" y="26760"/>
                  </a:lnTo>
                  <a:lnTo>
                    <a:pt x="3579" y="29269"/>
                  </a:lnTo>
                  <a:lnTo>
                    <a:pt x="4534" y="30941"/>
                  </a:lnTo>
                  <a:lnTo>
                    <a:pt x="12168" y="31987"/>
                  </a:lnTo>
                  <a:lnTo>
                    <a:pt x="12645" y="19861"/>
                  </a:lnTo>
                  <a:lnTo>
                    <a:pt x="13122" y="22161"/>
                  </a:lnTo>
                  <a:lnTo>
                    <a:pt x="14076" y="27805"/>
                  </a:lnTo>
                  <a:lnTo>
                    <a:pt x="15508" y="33868"/>
                  </a:lnTo>
                  <a:lnTo>
                    <a:pt x="16462" y="36586"/>
                  </a:lnTo>
                  <a:lnTo>
                    <a:pt x="17416" y="38258"/>
                  </a:lnTo>
                  <a:lnTo>
                    <a:pt x="33400" y="39931"/>
                  </a:lnTo>
                  <a:lnTo>
                    <a:pt x="28629" y="0"/>
                  </a:lnTo>
                  <a:close/>
                </a:path>
              </a:pathLst>
            </a:custGeom>
            <a:solidFill>
              <a:srgbClr val="E3E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1121250" y="611475"/>
              <a:ext cx="226675" cy="449525"/>
            </a:xfrm>
            <a:custGeom>
              <a:rect b="b" l="l" r="r" t="t"/>
              <a:pathLst>
                <a:path extrusionOk="0" h="17981" w="9067">
                  <a:moveTo>
                    <a:pt x="6204" y="1"/>
                  </a:moveTo>
                  <a:lnTo>
                    <a:pt x="4295" y="419"/>
                  </a:lnTo>
                  <a:lnTo>
                    <a:pt x="2387" y="1046"/>
                  </a:lnTo>
                  <a:lnTo>
                    <a:pt x="1" y="2092"/>
                  </a:lnTo>
                  <a:lnTo>
                    <a:pt x="1194" y="2301"/>
                  </a:lnTo>
                  <a:lnTo>
                    <a:pt x="2387" y="2928"/>
                  </a:lnTo>
                  <a:lnTo>
                    <a:pt x="3341" y="3764"/>
                  </a:lnTo>
                  <a:lnTo>
                    <a:pt x="4295" y="4809"/>
                  </a:lnTo>
                  <a:lnTo>
                    <a:pt x="5011" y="6064"/>
                  </a:lnTo>
                  <a:lnTo>
                    <a:pt x="5488" y="7318"/>
                  </a:lnTo>
                  <a:lnTo>
                    <a:pt x="6442" y="10245"/>
                  </a:lnTo>
                  <a:lnTo>
                    <a:pt x="6919" y="13172"/>
                  </a:lnTo>
                  <a:lnTo>
                    <a:pt x="7158" y="15680"/>
                  </a:lnTo>
                  <a:lnTo>
                    <a:pt x="7158" y="17980"/>
                  </a:lnTo>
                  <a:lnTo>
                    <a:pt x="8112" y="15889"/>
                  </a:lnTo>
                  <a:lnTo>
                    <a:pt x="8589" y="13799"/>
                  </a:lnTo>
                  <a:lnTo>
                    <a:pt x="8828" y="11917"/>
                  </a:lnTo>
                  <a:lnTo>
                    <a:pt x="9067" y="10245"/>
                  </a:lnTo>
                  <a:lnTo>
                    <a:pt x="9067" y="7109"/>
                  </a:lnTo>
                  <a:lnTo>
                    <a:pt x="8589" y="4600"/>
                  </a:lnTo>
                  <a:lnTo>
                    <a:pt x="7635" y="2719"/>
                  </a:lnTo>
                  <a:lnTo>
                    <a:pt x="6919" y="1255"/>
                  </a:lnTo>
                  <a:lnTo>
                    <a:pt x="6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590450" y="1395450"/>
              <a:ext cx="632225" cy="219550"/>
            </a:xfrm>
            <a:custGeom>
              <a:rect b="b" l="l" r="r" t="t"/>
              <a:pathLst>
                <a:path extrusionOk="0" h="8782" w="25289">
                  <a:moveTo>
                    <a:pt x="24334" y="1"/>
                  </a:moveTo>
                  <a:lnTo>
                    <a:pt x="16939" y="7527"/>
                  </a:lnTo>
                  <a:lnTo>
                    <a:pt x="239" y="6273"/>
                  </a:lnTo>
                  <a:lnTo>
                    <a:pt x="0" y="7318"/>
                  </a:lnTo>
                  <a:lnTo>
                    <a:pt x="17416" y="8781"/>
                  </a:lnTo>
                  <a:lnTo>
                    <a:pt x="25289" y="419"/>
                  </a:lnTo>
                  <a:lnTo>
                    <a:pt x="24334" y="1"/>
                  </a:lnTo>
                  <a:close/>
                </a:path>
              </a:pathLst>
            </a:custGeom>
            <a:solidFill>
              <a:srgbClr val="534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1324050" y="1134125"/>
              <a:ext cx="23875" cy="20950"/>
            </a:xfrm>
            <a:custGeom>
              <a:rect b="b" l="l" r="r" t="t"/>
              <a:pathLst>
                <a:path extrusionOk="0" h="838" w="955">
                  <a:moveTo>
                    <a:pt x="239" y="1"/>
                  </a:moveTo>
                  <a:lnTo>
                    <a:pt x="0" y="419"/>
                  </a:lnTo>
                  <a:lnTo>
                    <a:pt x="239" y="628"/>
                  </a:lnTo>
                  <a:lnTo>
                    <a:pt x="477" y="837"/>
                  </a:lnTo>
                  <a:lnTo>
                    <a:pt x="716" y="628"/>
                  </a:lnTo>
                  <a:lnTo>
                    <a:pt x="955" y="419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101375" y="1290925"/>
              <a:ext cx="1336025" cy="527900"/>
            </a:xfrm>
            <a:custGeom>
              <a:rect b="b" l="l" r="r" t="t"/>
              <a:pathLst>
                <a:path extrusionOk="0" h="21116" w="53441">
                  <a:moveTo>
                    <a:pt x="51531" y="1"/>
                  </a:moveTo>
                  <a:lnTo>
                    <a:pt x="39603" y="17353"/>
                  </a:lnTo>
                  <a:lnTo>
                    <a:pt x="16700" y="15053"/>
                  </a:lnTo>
                  <a:lnTo>
                    <a:pt x="16223" y="11499"/>
                  </a:lnTo>
                  <a:lnTo>
                    <a:pt x="19086" y="8990"/>
                  </a:lnTo>
                  <a:lnTo>
                    <a:pt x="16223" y="8781"/>
                  </a:lnTo>
                  <a:lnTo>
                    <a:pt x="1" y="19025"/>
                  </a:lnTo>
                  <a:lnTo>
                    <a:pt x="40557" y="21116"/>
                  </a:lnTo>
                  <a:lnTo>
                    <a:pt x="53440" y="210"/>
                  </a:lnTo>
                  <a:lnTo>
                    <a:pt x="51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1157050" y="1912875"/>
              <a:ext cx="602400" cy="41850"/>
            </a:xfrm>
            <a:custGeom>
              <a:rect b="b" l="l" r="r" t="t"/>
              <a:pathLst>
                <a:path extrusionOk="0" h="1674" w="24096">
                  <a:moveTo>
                    <a:pt x="477" y="1"/>
                  </a:moveTo>
                  <a:lnTo>
                    <a:pt x="0" y="1046"/>
                  </a:lnTo>
                  <a:lnTo>
                    <a:pt x="24096" y="1673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238550" y="1865850"/>
              <a:ext cx="298250" cy="1066225"/>
            </a:xfrm>
            <a:custGeom>
              <a:rect b="b" l="l" r="r" t="t"/>
              <a:pathLst>
                <a:path extrusionOk="0" h="42649" w="11930">
                  <a:moveTo>
                    <a:pt x="1" y="0"/>
                  </a:moveTo>
                  <a:lnTo>
                    <a:pt x="4772" y="42230"/>
                  </a:lnTo>
                  <a:lnTo>
                    <a:pt x="10259" y="42648"/>
                  </a:lnTo>
                  <a:lnTo>
                    <a:pt x="11929" y="41185"/>
                  </a:lnTo>
                  <a:lnTo>
                    <a:pt x="10259" y="12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888650" y="1902425"/>
              <a:ext cx="274375" cy="1071450"/>
            </a:xfrm>
            <a:custGeom>
              <a:rect b="b" l="l" r="r" t="t"/>
              <a:pathLst>
                <a:path extrusionOk="0" h="42858" w="10975">
                  <a:moveTo>
                    <a:pt x="1" y="1"/>
                  </a:moveTo>
                  <a:lnTo>
                    <a:pt x="4056" y="42231"/>
                  </a:lnTo>
                  <a:lnTo>
                    <a:pt x="9305" y="42858"/>
                  </a:lnTo>
                  <a:lnTo>
                    <a:pt x="10975" y="41394"/>
                  </a:lnTo>
                  <a:lnTo>
                    <a:pt x="10259" y="1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522850" y="1050500"/>
              <a:ext cx="465225" cy="554050"/>
            </a:xfrm>
            <a:custGeom>
              <a:rect b="b" l="l" r="r" t="t"/>
              <a:pathLst>
                <a:path extrusionOk="0" h="22162" w="18609">
                  <a:moveTo>
                    <a:pt x="8112" y="1"/>
                  </a:moveTo>
                  <a:lnTo>
                    <a:pt x="6680" y="210"/>
                  </a:lnTo>
                  <a:lnTo>
                    <a:pt x="5965" y="419"/>
                  </a:lnTo>
                  <a:lnTo>
                    <a:pt x="5488" y="837"/>
                  </a:lnTo>
                  <a:lnTo>
                    <a:pt x="5249" y="1255"/>
                  </a:lnTo>
                  <a:lnTo>
                    <a:pt x="5249" y="1673"/>
                  </a:lnTo>
                  <a:lnTo>
                    <a:pt x="5249" y="2301"/>
                  </a:lnTo>
                  <a:lnTo>
                    <a:pt x="5726" y="3137"/>
                  </a:lnTo>
                  <a:lnTo>
                    <a:pt x="5965" y="3555"/>
                  </a:lnTo>
                  <a:lnTo>
                    <a:pt x="5010" y="3555"/>
                  </a:lnTo>
                  <a:lnTo>
                    <a:pt x="3102" y="3973"/>
                  </a:lnTo>
                  <a:lnTo>
                    <a:pt x="2148" y="4391"/>
                  </a:lnTo>
                  <a:lnTo>
                    <a:pt x="1193" y="5018"/>
                  </a:lnTo>
                  <a:lnTo>
                    <a:pt x="478" y="5855"/>
                  </a:lnTo>
                  <a:lnTo>
                    <a:pt x="239" y="6900"/>
                  </a:lnTo>
                  <a:lnTo>
                    <a:pt x="1" y="8572"/>
                  </a:lnTo>
                  <a:lnTo>
                    <a:pt x="1" y="12544"/>
                  </a:lnTo>
                  <a:lnTo>
                    <a:pt x="478" y="17353"/>
                  </a:lnTo>
                  <a:lnTo>
                    <a:pt x="716" y="19652"/>
                  </a:lnTo>
                  <a:lnTo>
                    <a:pt x="1432" y="21534"/>
                  </a:lnTo>
                  <a:lnTo>
                    <a:pt x="1670" y="21743"/>
                  </a:lnTo>
                  <a:lnTo>
                    <a:pt x="2386" y="22161"/>
                  </a:lnTo>
                  <a:lnTo>
                    <a:pt x="6442" y="22161"/>
                  </a:lnTo>
                  <a:lnTo>
                    <a:pt x="9305" y="21534"/>
                  </a:lnTo>
                  <a:lnTo>
                    <a:pt x="11929" y="20907"/>
                  </a:lnTo>
                  <a:lnTo>
                    <a:pt x="14553" y="20071"/>
                  </a:lnTo>
                  <a:lnTo>
                    <a:pt x="16462" y="19025"/>
                  </a:lnTo>
                  <a:lnTo>
                    <a:pt x="17177" y="18398"/>
                  </a:lnTo>
                  <a:lnTo>
                    <a:pt x="17655" y="17980"/>
                  </a:lnTo>
                  <a:lnTo>
                    <a:pt x="18132" y="16517"/>
                  </a:lnTo>
                  <a:lnTo>
                    <a:pt x="18370" y="14217"/>
                  </a:lnTo>
                  <a:lnTo>
                    <a:pt x="18609" y="11708"/>
                  </a:lnTo>
                  <a:lnTo>
                    <a:pt x="18370" y="8990"/>
                  </a:lnTo>
                  <a:lnTo>
                    <a:pt x="18370" y="6482"/>
                  </a:lnTo>
                  <a:lnTo>
                    <a:pt x="17893" y="3973"/>
                  </a:lnTo>
                  <a:lnTo>
                    <a:pt x="17177" y="2301"/>
                  </a:lnTo>
                  <a:lnTo>
                    <a:pt x="16939" y="1673"/>
                  </a:lnTo>
                  <a:lnTo>
                    <a:pt x="16462" y="1255"/>
                  </a:lnTo>
                  <a:lnTo>
                    <a:pt x="15507" y="837"/>
                  </a:lnTo>
                  <a:lnTo>
                    <a:pt x="14076" y="628"/>
                  </a:lnTo>
                  <a:lnTo>
                    <a:pt x="10975" y="210"/>
                  </a:lnTo>
                  <a:lnTo>
                    <a:pt x="8112" y="1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695825" y="1489525"/>
              <a:ext cx="238575" cy="569725"/>
            </a:xfrm>
            <a:custGeom>
              <a:rect b="b" l="l" r="r" t="t"/>
              <a:pathLst>
                <a:path extrusionOk="0" h="22789" w="9543">
                  <a:moveTo>
                    <a:pt x="9066" y="1"/>
                  </a:moveTo>
                  <a:lnTo>
                    <a:pt x="5010" y="1464"/>
                  </a:lnTo>
                  <a:lnTo>
                    <a:pt x="5249" y="7527"/>
                  </a:lnTo>
                  <a:lnTo>
                    <a:pt x="5249" y="9827"/>
                  </a:lnTo>
                  <a:lnTo>
                    <a:pt x="5010" y="11917"/>
                  </a:lnTo>
                  <a:lnTo>
                    <a:pt x="4533" y="13381"/>
                  </a:lnTo>
                  <a:lnTo>
                    <a:pt x="4056" y="14635"/>
                  </a:lnTo>
                  <a:lnTo>
                    <a:pt x="3579" y="15680"/>
                  </a:lnTo>
                  <a:lnTo>
                    <a:pt x="2863" y="16308"/>
                  </a:lnTo>
                  <a:lnTo>
                    <a:pt x="954" y="17353"/>
                  </a:lnTo>
                  <a:lnTo>
                    <a:pt x="0" y="17771"/>
                  </a:lnTo>
                  <a:lnTo>
                    <a:pt x="2386" y="22788"/>
                  </a:lnTo>
                  <a:lnTo>
                    <a:pt x="5010" y="21534"/>
                  </a:lnTo>
                  <a:lnTo>
                    <a:pt x="6203" y="20698"/>
                  </a:lnTo>
                  <a:lnTo>
                    <a:pt x="7396" y="19443"/>
                  </a:lnTo>
                  <a:lnTo>
                    <a:pt x="8111" y="17771"/>
                  </a:lnTo>
                  <a:lnTo>
                    <a:pt x="8588" y="16098"/>
                  </a:lnTo>
                  <a:lnTo>
                    <a:pt x="9066" y="14008"/>
                  </a:lnTo>
                  <a:lnTo>
                    <a:pt x="9304" y="11917"/>
                  </a:lnTo>
                  <a:lnTo>
                    <a:pt x="9543" y="7945"/>
                  </a:lnTo>
                  <a:lnTo>
                    <a:pt x="9543" y="4809"/>
                  </a:lnTo>
                  <a:lnTo>
                    <a:pt x="9304" y="2301"/>
                  </a:lnTo>
                  <a:lnTo>
                    <a:pt x="9066" y="1"/>
                  </a:lnTo>
                  <a:close/>
                </a:path>
              </a:pathLst>
            </a:custGeom>
            <a:solidFill>
              <a:srgbClr val="7585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94425" y="1139350"/>
              <a:ext cx="339975" cy="412925"/>
            </a:xfrm>
            <a:custGeom>
              <a:rect b="b" l="l" r="r" t="t"/>
              <a:pathLst>
                <a:path extrusionOk="0" h="16517" w="13599">
                  <a:moveTo>
                    <a:pt x="12883" y="1"/>
                  </a:moveTo>
                  <a:lnTo>
                    <a:pt x="12644" y="210"/>
                  </a:lnTo>
                  <a:lnTo>
                    <a:pt x="11213" y="628"/>
                  </a:lnTo>
                  <a:lnTo>
                    <a:pt x="8112" y="1046"/>
                  </a:lnTo>
                  <a:lnTo>
                    <a:pt x="3340" y="1673"/>
                  </a:lnTo>
                  <a:lnTo>
                    <a:pt x="2863" y="1673"/>
                  </a:lnTo>
                  <a:lnTo>
                    <a:pt x="1909" y="1882"/>
                  </a:lnTo>
                  <a:lnTo>
                    <a:pt x="1193" y="2301"/>
                  </a:lnTo>
                  <a:lnTo>
                    <a:pt x="716" y="2928"/>
                  </a:lnTo>
                  <a:lnTo>
                    <a:pt x="239" y="3764"/>
                  </a:lnTo>
                  <a:lnTo>
                    <a:pt x="0" y="4809"/>
                  </a:lnTo>
                  <a:lnTo>
                    <a:pt x="0" y="8154"/>
                  </a:lnTo>
                  <a:lnTo>
                    <a:pt x="0" y="12126"/>
                  </a:lnTo>
                  <a:lnTo>
                    <a:pt x="477" y="16517"/>
                  </a:lnTo>
                  <a:lnTo>
                    <a:pt x="6442" y="16098"/>
                  </a:lnTo>
                  <a:lnTo>
                    <a:pt x="6442" y="14217"/>
                  </a:lnTo>
                  <a:lnTo>
                    <a:pt x="6680" y="12335"/>
                  </a:lnTo>
                  <a:lnTo>
                    <a:pt x="7157" y="10036"/>
                  </a:lnTo>
                  <a:lnTo>
                    <a:pt x="7873" y="7736"/>
                  </a:lnTo>
                  <a:lnTo>
                    <a:pt x="8827" y="5646"/>
                  </a:lnTo>
                  <a:lnTo>
                    <a:pt x="9543" y="4600"/>
                  </a:lnTo>
                  <a:lnTo>
                    <a:pt x="10259" y="3973"/>
                  </a:lnTo>
                  <a:lnTo>
                    <a:pt x="11213" y="3346"/>
                  </a:lnTo>
                  <a:lnTo>
                    <a:pt x="12167" y="3137"/>
                  </a:lnTo>
                  <a:lnTo>
                    <a:pt x="12406" y="7945"/>
                  </a:lnTo>
                  <a:lnTo>
                    <a:pt x="12644" y="11708"/>
                  </a:lnTo>
                  <a:lnTo>
                    <a:pt x="12644" y="13172"/>
                  </a:lnTo>
                  <a:lnTo>
                    <a:pt x="12406" y="14217"/>
                  </a:lnTo>
                  <a:lnTo>
                    <a:pt x="12644" y="13381"/>
                  </a:lnTo>
                  <a:lnTo>
                    <a:pt x="13360" y="10663"/>
                  </a:lnTo>
                  <a:lnTo>
                    <a:pt x="13599" y="8781"/>
                  </a:lnTo>
                  <a:lnTo>
                    <a:pt x="13599" y="6273"/>
                  </a:lnTo>
                  <a:lnTo>
                    <a:pt x="13360" y="3346"/>
                  </a:lnTo>
                  <a:lnTo>
                    <a:pt x="128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2737550" y="1604525"/>
              <a:ext cx="155100" cy="418125"/>
            </a:xfrm>
            <a:custGeom>
              <a:rect b="b" l="l" r="r" t="t"/>
              <a:pathLst>
                <a:path extrusionOk="0" h="16725" w="6204">
                  <a:moveTo>
                    <a:pt x="5727" y="0"/>
                  </a:moveTo>
                  <a:lnTo>
                    <a:pt x="5727" y="2300"/>
                  </a:lnTo>
                  <a:lnTo>
                    <a:pt x="5727" y="4809"/>
                  </a:lnTo>
                  <a:lnTo>
                    <a:pt x="5249" y="7735"/>
                  </a:lnTo>
                  <a:lnTo>
                    <a:pt x="4772" y="10035"/>
                  </a:lnTo>
                  <a:lnTo>
                    <a:pt x="3580" y="12126"/>
                  </a:lnTo>
                  <a:lnTo>
                    <a:pt x="2864" y="12962"/>
                  </a:lnTo>
                  <a:lnTo>
                    <a:pt x="2148" y="14007"/>
                  </a:lnTo>
                  <a:lnTo>
                    <a:pt x="1194" y="14634"/>
                  </a:lnTo>
                  <a:lnTo>
                    <a:pt x="1" y="15262"/>
                  </a:lnTo>
                  <a:lnTo>
                    <a:pt x="478" y="16725"/>
                  </a:lnTo>
                  <a:lnTo>
                    <a:pt x="1194" y="16307"/>
                  </a:lnTo>
                  <a:lnTo>
                    <a:pt x="2148" y="15680"/>
                  </a:lnTo>
                  <a:lnTo>
                    <a:pt x="3102" y="14634"/>
                  </a:lnTo>
                  <a:lnTo>
                    <a:pt x="4057" y="13171"/>
                  </a:lnTo>
                  <a:lnTo>
                    <a:pt x="5011" y="11289"/>
                  </a:lnTo>
                  <a:lnTo>
                    <a:pt x="5727" y="8781"/>
                  </a:lnTo>
                  <a:lnTo>
                    <a:pt x="6204" y="5645"/>
                  </a:lnTo>
                  <a:lnTo>
                    <a:pt x="5965" y="2927"/>
                  </a:lnTo>
                  <a:lnTo>
                    <a:pt x="5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32400" y="2242150"/>
              <a:ext cx="71600" cy="689925"/>
            </a:xfrm>
            <a:custGeom>
              <a:rect b="b" l="l" r="r" t="t"/>
              <a:pathLst>
                <a:path extrusionOk="0" h="27597" w="2864">
                  <a:moveTo>
                    <a:pt x="0" y="0"/>
                  </a:moveTo>
                  <a:lnTo>
                    <a:pt x="716" y="27596"/>
                  </a:lnTo>
                  <a:lnTo>
                    <a:pt x="2863" y="27596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9350" y="2257825"/>
              <a:ext cx="65625" cy="684700"/>
            </a:xfrm>
            <a:custGeom>
              <a:rect b="b" l="l" r="r" t="t"/>
              <a:pathLst>
                <a:path extrusionOk="0" h="27388" w="2625">
                  <a:moveTo>
                    <a:pt x="1" y="1"/>
                  </a:moveTo>
                  <a:lnTo>
                    <a:pt x="716" y="27387"/>
                  </a:lnTo>
                  <a:lnTo>
                    <a:pt x="2625" y="27387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155050" y="554000"/>
              <a:ext cx="674000" cy="653325"/>
            </a:xfrm>
            <a:custGeom>
              <a:rect b="b" l="l" r="r" t="t"/>
              <a:pathLst>
                <a:path extrusionOk="0" h="26133" w="26960">
                  <a:moveTo>
                    <a:pt x="25528" y="0"/>
                  </a:moveTo>
                  <a:lnTo>
                    <a:pt x="22188" y="418"/>
                  </a:lnTo>
                  <a:lnTo>
                    <a:pt x="19563" y="1046"/>
                  </a:lnTo>
                  <a:lnTo>
                    <a:pt x="18609" y="1464"/>
                  </a:lnTo>
                  <a:lnTo>
                    <a:pt x="17893" y="2091"/>
                  </a:lnTo>
                  <a:lnTo>
                    <a:pt x="16939" y="3554"/>
                  </a:lnTo>
                  <a:lnTo>
                    <a:pt x="15746" y="5645"/>
                  </a:lnTo>
                  <a:lnTo>
                    <a:pt x="14792" y="7317"/>
                  </a:lnTo>
                  <a:lnTo>
                    <a:pt x="14315" y="7735"/>
                  </a:lnTo>
                  <a:lnTo>
                    <a:pt x="13838" y="7945"/>
                  </a:lnTo>
                  <a:lnTo>
                    <a:pt x="10736" y="7945"/>
                  </a:lnTo>
                  <a:lnTo>
                    <a:pt x="8828" y="8363"/>
                  </a:lnTo>
                  <a:lnTo>
                    <a:pt x="6919" y="8781"/>
                  </a:lnTo>
                  <a:lnTo>
                    <a:pt x="4772" y="9617"/>
                  </a:lnTo>
                  <a:lnTo>
                    <a:pt x="3102" y="10453"/>
                  </a:lnTo>
                  <a:lnTo>
                    <a:pt x="1432" y="11917"/>
                  </a:lnTo>
                  <a:lnTo>
                    <a:pt x="955" y="12753"/>
                  </a:lnTo>
                  <a:lnTo>
                    <a:pt x="478" y="13589"/>
                  </a:lnTo>
                  <a:lnTo>
                    <a:pt x="1" y="14216"/>
                  </a:lnTo>
                  <a:lnTo>
                    <a:pt x="1" y="15262"/>
                  </a:lnTo>
                  <a:lnTo>
                    <a:pt x="1" y="16934"/>
                  </a:lnTo>
                  <a:lnTo>
                    <a:pt x="239" y="18607"/>
                  </a:lnTo>
                  <a:lnTo>
                    <a:pt x="716" y="20279"/>
                  </a:lnTo>
                  <a:lnTo>
                    <a:pt x="2148" y="23206"/>
                  </a:lnTo>
                  <a:lnTo>
                    <a:pt x="3579" y="25296"/>
                  </a:lnTo>
                  <a:lnTo>
                    <a:pt x="4056" y="26133"/>
                  </a:lnTo>
                  <a:lnTo>
                    <a:pt x="3341" y="24460"/>
                  </a:lnTo>
                  <a:lnTo>
                    <a:pt x="2864" y="22370"/>
                  </a:lnTo>
                  <a:lnTo>
                    <a:pt x="2386" y="20279"/>
                  </a:lnTo>
                  <a:lnTo>
                    <a:pt x="2386" y="19025"/>
                  </a:lnTo>
                  <a:lnTo>
                    <a:pt x="2625" y="17770"/>
                  </a:lnTo>
                  <a:lnTo>
                    <a:pt x="2864" y="16516"/>
                  </a:lnTo>
                  <a:lnTo>
                    <a:pt x="3341" y="15471"/>
                  </a:lnTo>
                  <a:lnTo>
                    <a:pt x="4056" y="14425"/>
                  </a:lnTo>
                  <a:lnTo>
                    <a:pt x="5011" y="13589"/>
                  </a:lnTo>
                  <a:lnTo>
                    <a:pt x="6204" y="12753"/>
                  </a:lnTo>
                  <a:lnTo>
                    <a:pt x="7874" y="12126"/>
                  </a:lnTo>
                  <a:lnTo>
                    <a:pt x="9782" y="11708"/>
                  </a:lnTo>
                  <a:lnTo>
                    <a:pt x="11452" y="11289"/>
                  </a:lnTo>
                  <a:lnTo>
                    <a:pt x="14076" y="11289"/>
                  </a:lnTo>
                  <a:lnTo>
                    <a:pt x="15746" y="11708"/>
                  </a:lnTo>
                  <a:lnTo>
                    <a:pt x="16223" y="11917"/>
                  </a:lnTo>
                  <a:lnTo>
                    <a:pt x="20995" y="4181"/>
                  </a:lnTo>
                  <a:lnTo>
                    <a:pt x="24812" y="3345"/>
                  </a:lnTo>
                  <a:lnTo>
                    <a:pt x="26959" y="13380"/>
                  </a:lnTo>
                  <a:lnTo>
                    <a:pt x="25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101375" y="1797900"/>
              <a:ext cx="1002025" cy="135900"/>
            </a:xfrm>
            <a:custGeom>
              <a:rect b="b" l="l" r="r" t="t"/>
              <a:pathLst>
                <a:path extrusionOk="0" h="5436" w="40081">
                  <a:moveTo>
                    <a:pt x="1" y="0"/>
                  </a:moveTo>
                  <a:lnTo>
                    <a:pt x="478" y="2718"/>
                  </a:lnTo>
                  <a:lnTo>
                    <a:pt x="40080" y="5436"/>
                  </a:lnTo>
                  <a:lnTo>
                    <a:pt x="39842" y="23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954250" y="2022625"/>
              <a:ext cx="125275" cy="888525"/>
            </a:xfrm>
            <a:custGeom>
              <a:rect b="b" l="l" r="r" t="t"/>
              <a:pathLst>
                <a:path extrusionOk="0" h="35541" w="5011">
                  <a:moveTo>
                    <a:pt x="1" y="1"/>
                  </a:moveTo>
                  <a:lnTo>
                    <a:pt x="3102" y="35332"/>
                  </a:lnTo>
                  <a:lnTo>
                    <a:pt x="5011" y="35541"/>
                  </a:lnTo>
                  <a:lnTo>
                    <a:pt x="4057" y="16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310125" y="1980825"/>
              <a:ext cx="143175" cy="888525"/>
            </a:xfrm>
            <a:custGeom>
              <a:rect b="b" l="l" r="r" t="t"/>
              <a:pathLst>
                <a:path extrusionOk="0" h="35541" w="5727">
                  <a:moveTo>
                    <a:pt x="1" y="0"/>
                  </a:moveTo>
                  <a:lnTo>
                    <a:pt x="3818" y="35331"/>
                  </a:lnTo>
                  <a:lnTo>
                    <a:pt x="5726" y="35541"/>
                  </a:lnTo>
                  <a:lnTo>
                    <a:pt x="4056" y="16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1491050" y="2017400"/>
              <a:ext cx="101400" cy="355425"/>
            </a:xfrm>
            <a:custGeom>
              <a:rect b="b" l="l" r="r" t="t"/>
              <a:pathLst>
                <a:path extrusionOk="0" h="14217" w="4056">
                  <a:moveTo>
                    <a:pt x="4056" y="1"/>
                  </a:moveTo>
                  <a:lnTo>
                    <a:pt x="3102" y="628"/>
                  </a:lnTo>
                  <a:lnTo>
                    <a:pt x="2147" y="1464"/>
                  </a:lnTo>
                  <a:lnTo>
                    <a:pt x="1670" y="2301"/>
                  </a:lnTo>
                  <a:lnTo>
                    <a:pt x="954" y="3346"/>
                  </a:lnTo>
                  <a:lnTo>
                    <a:pt x="239" y="5855"/>
                  </a:lnTo>
                  <a:lnTo>
                    <a:pt x="0" y="8154"/>
                  </a:lnTo>
                  <a:lnTo>
                    <a:pt x="0" y="10454"/>
                  </a:lnTo>
                  <a:lnTo>
                    <a:pt x="0" y="12544"/>
                  </a:lnTo>
                  <a:lnTo>
                    <a:pt x="239" y="14217"/>
                  </a:lnTo>
                  <a:lnTo>
                    <a:pt x="239" y="10663"/>
                  </a:lnTo>
                  <a:lnTo>
                    <a:pt x="716" y="7736"/>
                  </a:lnTo>
                  <a:lnTo>
                    <a:pt x="1432" y="5227"/>
                  </a:lnTo>
                  <a:lnTo>
                    <a:pt x="2147" y="3346"/>
                  </a:lnTo>
                  <a:lnTo>
                    <a:pt x="2863" y="1673"/>
                  </a:lnTo>
                  <a:lnTo>
                    <a:pt x="3340" y="837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457250" y="1891975"/>
              <a:ext cx="155100" cy="167275"/>
            </a:xfrm>
            <a:custGeom>
              <a:rect b="b" l="l" r="r" t="t"/>
              <a:pathLst>
                <a:path extrusionOk="0" h="6691" w="6204">
                  <a:moveTo>
                    <a:pt x="6203" y="0"/>
                  </a:moveTo>
                  <a:lnTo>
                    <a:pt x="5964" y="1046"/>
                  </a:lnTo>
                  <a:lnTo>
                    <a:pt x="5487" y="2300"/>
                  </a:lnTo>
                  <a:lnTo>
                    <a:pt x="4772" y="3554"/>
                  </a:lnTo>
                  <a:lnTo>
                    <a:pt x="3579" y="4809"/>
                  </a:lnTo>
                  <a:lnTo>
                    <a:pt x="2147" y="5854"/>
                  </a:lnTo>
                  <a:lnTo>
                    <a:pt x="1193" y="6272"/>
                  </a:lnTo>
                  <a:lnTo>
                    <a:pt x="0" y="6690"/>
                  </a:lnTo>
                  <a:lnTo>
                    <a:pt x="1193" y="6481"/>
                  </a:lnTo>
                  <a:lnTo>
                    <a:pt x="2147" y="6272"/>
                  </a:lnTo>
                  <a:lnTo>
                    <a:pt x="3340" y="5645"/>
                  </a:lnTo>
                  <a:lnTo>
                    <a:pt x="4533" y="4809"/>
                  </a:lnTo>
                  <a:lnTo>
                    <a:pt x="5249" y="4182"/>
                  </a:lnTo>
                  <a:lnTo>
                    <a:pt x="5487" y="3554"/>
                  </a:lnTo>
                  <a:lnTo>
                    <a:pt x="5964" y="2509"/>
                  </a:lnTo>
                  <a:lnTo>
                    <a:pt x="6203" y="1464"/>
                  </a:lnTo>
                  <a:lnTo>
                    <a:pt x="6203" y="419"/>
                  </a:lnTo>
                  <a:lnTo>
                    <a:pt x="6203" y="0"/>
                  </a:lnTo>
                  <a:close/>
                </a:path>
              </a:pathLst>
            </a:custGeom>
            <a:solidFill>
              <a:srgbClr val="3B3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1133200" y="1332750"/>
              <a:ext cx="328050" cy="580150"/>
            </a:xfrm>
            <a:custGeom>
              <a:rect b="b" l="l" r="r" t="t"/>
              <a:pathLst>
                <a:path extrusionOk="0" h="23206" w="13122">
                  <a:moveTo>
                    <a:pt x="13121" y="0"/>
                  </a:moveTo>
                  <a:lnTo>
                    <a:pt x="0" y="20697"/>
                  </a:lnTo>
                  <a:lnTo>
                    <a:pt x="239" y="23206"/>
                  </a:lnTo>
                  <a:lnTo>
                    <a:pt x="13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015900" y="1175950"/>
              <a:ext cx="59650" cy="57500"/>
            </a:xfrm>
            <a:custGeom>
              <a:rect b="b" l="l" r="r" t="t"/>
              <a:pathLst>
                <a:path extrusionOk="0" h="2300" w="2386">
                  <a:moveTo>
                    <a:pt x="1193" y="0"/>
                  </a:moveTo>
                  <a:lnTo>
                    <a:pt x="716" y="209"/>
                  </a:lnTo>
                  <a:lnTo>
                    <a:pt x="239" y="418"/>
                  </a:lnTo>
                  <a:lnTo>
                    <a:pt x="0" y="628"/>
                  </a:lnTo>
                  <a:lnTo>
                    <a:pt x="0" y="1046"/>
                  </a:lnTo>
                  <a:lnTo>
                    <a:pt x="0" y="1464"/>
                  </a:lnTo>
                  <a:lnTo>
                    <a:pt x="239" y="1882"/>
                  </a:lnTo>
                  <a:lnTo>
                    <a:pt x="716" y="2091"/>
                  </a:lnTo>
                  <a:lnTo>
                    <a:pt x="1193" y="2300"/>
                  </a:lnTo>
                  <a:lnTo>
                    <a:pt x="1670" y="2091"/>
                  </a:lnTo>
                  <a:lnTo>
                    <a:pt x="2147" y="1882"/>
                  </a:lnTo>
                  <a:lnTo>
                    <a:pt x="2386" y="1464"/>
                  </a:lnTo>
                  <a:lnTo>
                    <a:pt x="2386" y="1046"/>
                  </a:lnTo>
                  <a:lnTo>
                    <a:pt x="2386" y="628"/>
                  </a:lnTo>
                  <a:lnTo>
                    <a:pt x="2147" y="418"/>
                  </a:lnTo>
                  <a:lnTo>
                    <a:pt x="1670" y="209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962225" y="1285700"/>
              <a:ext cx="65625" cy="57525"/>
            </a:xfrm>
            <a:custGeom>
              <a:rect b="b" l="l" r="r" t="t"/>
              <a:pathLst>
                <a:path extrusionOk="0" h="2301" w="2625">
                  <a:moveTo>
                    <a:pt x="1431" y="1"/>
                  </a:moveTo>
                  <a:lnTo>
                    <a:pt x="954" y="210"/>
                  </a:lnTo>
                  <a:lnTo>
                    <a:pt x="477" y="419"/>
                  </a:lnTo>
                  <a:lnTo>
                    <a:pt x="239" y="628"/>
                  </a:lnTo>
                  <a:lnTo>
                    <a:pt x="0" y="1046"/>
                  </a:lnTo>
                  <a:lnTo>
                    <a:pt x="239" y="1464"/>
                  </a:lnTo>
                  <a:lnTo>
                    <a:pt x="477" y="1882"/>
                  </a:lnTo>
                  <a:lnTo>
                    <a:pt x="954" y="2091"/>
                  </a:lnTo>
                  <a:lnTo>
                    <a:pt x="1431" y="2300"/>
                  </a:lnTo>
                  <a:lnTo>
                    <a:pt x="1909" y="2091"/>
                  </a:lnTo>
                  <a:lnTo>
                    <a:pt x="2147" y="1882"/>
                  </a:lnTo>
                  <a:lnTo>
                    <a:pt x="2624" y="1464"/>
                  </a:lnTo>
                  <a:lnTo>
                    <a:pt x="2624" y="1046"/>
                  </a:lnTo>
                  <a:lnTo>
                    <a:pt x="2624" y="628"/>
                  </a:lnTo>
                  <a:lnTo>
                    <a:pt x="2147" y="419"/>
                  </a:lnTo>
                  <a:lnTo>
                    <a:pt x="1909" y="210"/>
                  </a:lnTo>
                  <a:lnTo>
                    <a:pt x="14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944325" y="1390225"/>
              <a:ext cx="59675" cy="52300"/>
            </a:xfrm>
            <a:custGeom>
              <a:rect b="b" l="l" r="r" t="t"/>
              <a:pathLst>
                <a:path extrusionOk="0" h="2092" w="2387">
                  <a:moveTo>
                    <a:pt x="716" y="1"/>
                  </a:moveTo>
                  <a:lnTo>
                    <a:pt x="239" y="210"/>
                  </a:lnTo>
                  <a:lnTo>
                    <a:pt x="0" y="628"/>
                  </a:lnTo>
                  <a:lnTo>
                    <a:pt x="0" y="1046"/>
                  </a:lnTo>
                  <a:lnTo>
                    <a:pt x="0" y="1464"/>
                  </a:lnTo>
                  <a:lnTo>
                    <a:pt x="239" y="1882"/>
                  </a:lnTo>
                  <a:lnTo>
                    <a:pt x="716" y="2091"/>
                  </a:lnTo>
                  <a:lnTo>
                    <a:pt x="1670" y="2091"/>
                  </a:lnTo>
                  <a:lnTo>
                    <a:pt x="1909" y="1882"/>
                  </a:lnTo>
                  <a:lnTo>
                    <a:pt x="2386" y="1464"/>
                  </a:lnTo>
                  <a:lnTo>
                    <a:pt x="2386" y="1046"/>
                  </a:lnTo>
                  <a:lnTo>
                    <a:pt x="2386" y="628"/>
                  </a:lnTo>
                  <a:lnTo>
                    <a:pt x="1909" y="210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1926425" y="1494750"/>
              <a:ext cx="65625" cy="57525"/>
            </a:xfrm>
            <a:custGeom>
              <a:rect b="b" l="l" r="r" t="t"/>
              <a:pathLst>
                <a:path extrusionOk="0" h="2301" w="2625">
                  <a:moveTo>
                    <a:pt x="1194" y="1"/>
                  </a:moveTo>
                  <a:lnTo>
                    <a:pt x="716" y="210"/>
                  </a:lnTo>
                  <a:lnTo>
                    <a:pt x="478" y="419"/>
                  </a:lnTo>
                  <a:lnTo>
                    <a:pt x="239" y="837"/>
                  </a:lnTo>
                  <a:lnTo>
                    <a:pt x="1" y="1255"/>
                  </a:lnTo>
                  <a:lnTo>
                    <a:pt x="239" y="1673"/>
                  </a:lnTo>
                  <a:lnTo>
                    <a:pt x="478" y="1882"/>
                  </a:lnTo>
                  <a:lnTo>
                    <a:pt x="716" y="2301"/>
                  </a:lnTo>
                  <a:lnTo>
                    <a:pt x="1671" y="2301"/>
                  </a:lnTo>
                  <a:lnTo>
                    <a:pt x="2148" y="1882"/>
                  </a:lnTo>
                  <a:lnTo>
                    <a:pt x="2386" y="1673"/>
                  </a:lnTo>
                  <a:lnTo>
                    <a:pt x="2625" y="1255"/>
                  </a:lnTo>
                  <a:lnTo>
                    <a:pt x="2386" y="837"/>
                  </a:lnTo>
                  <a:lnTo>
                    <a:pt x="2148" y="419"/>
                  </a:lnTo>
                  <a:lnTo>
                    <a:pt x="1671" y="210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1186875" y="1902425"/>
              <a:ext cx="572575" cy="67975"/>
            </a:xfrm>
            <a:custGeom>
              <a:rect b="b" l="l" r="r" t="t"/>
              <a:pathLst>
                <a:path extrusionOk="0" h="2719" w="22903">
                  <a:moveTo>
                    <a:pt x="0" y="1"/>
                  </a:moveTo>
                  <a:lnTo>
                    <a:pt x="0" y="1464"/>
                  </a:lnTo>
                  <a:lnTo>
                    <a:pt x="22903" y="2718"/>
                  </a:lnTo>
                  <a:lnTo>
                    <a:pt x="22903" y="12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836975" y="36575"/>
              <a:ext cx="1031825" cy="804900"/>
            </a:xfrm>
            <a:custGeom>
              <a:rect b="b" l="l" r="r" t="t"/>
              <a:pathLst>
                <a:path extrusionOk="0" h="32196" w="41273">
                  <a:moveTo>
                    <a:pt x="20278" y="0"/>
                  </a:moveTo>
                  <a:lnTo>
                    <a:pt x="17416" y="209"/>
                  </a:lnTo>
                  <a:lnTo>
                    <a:pt x="14314" y="837"/>
                  </a:lnTo>
                  <a:lnTo>
                    <a:pt x="11451" y="1673"/>
                  </a:lnTo>
                  <a:lnTo>
                    <a:pt x="8589" y="2927"/>
                  </a:lnTo>
                  <a:lnTo>
                    <a:pt x="5964" y="4391"/>
                  </a:lnTo>
                  <a:lnTo>
                    <a:pt x="3579" y="6272"/>
                  </a:lnTo>
                  <a:lnTo>
                    <a:pt x="1432" y="8154"/>
                  </a:lnTo>
                  <a:lnTo>
                    <a:pt x="0" y="10244"/>
                  </a:lnTo>
                  <a:lnTo>
                    <a:pt x="1193" y="10871"/>
                  </a:lnTo>
                  <a:lnTo>
                    <a:pt x="4294" y="12544"/>
                  </a:lnTo>
                  <a:lnTo>
                    <a:pt x="6441" y="13589"/>
                  </a:lnTo>
                  <a:lnTo>
                    <a:pt x="8589" y="14426"/>
                  </a:lnTo>
                  <a:lnTo>
                    <a:pt x="10497" y="15053"/>
                  </a:lnTo>
                  <a:lnTo>
                    <a:pt x="12406" y="15471"/>
                  </a:lnTo>
                  <a:lnTo>
                    <a:pt x="14314" y="15471"/>
                  </a:lnTo>
                  <a:lnTo>
                    <a:pt x="16461" y="15262"/>
                  </a:lnTo>
                  <a:lnTo>
                    <a:pt x="20517" y="14844"/>
                  </a:lnTo>
                  <a:lnTo>
                    <a:pt x="23618" y="14216"/>
                  </a:lnTo>
                  <a:lnTo>
                    <a:pt x="25050" y="13798"/>
                  </a:lnTo>
                  <a:lnTo>
                    <a:pt x="24573" y="14426"/>
                  </a:lnTo>
                  <a:lnTo>
                    <a:pt x="23618" y="15889"/>
                  </a:lnTo>
                  <a:lnTo>
                    <a:pt x="23141" y="16725"/>
                  </a:lnTo>
                  <a:lnTo>
                    <a:pt x="22664" y="17980"/>
                  </a:lnTo>
                  <a:lnTo>
                    <a:pt x="22664" y="19234"/>
                  </a:lnTo>
                  <a:lnTo>
                    <a:pt x="22664" y="20697"/>
                  </a:lnTo>
                  <a:lnTo>
                    <a:pt x="23380" y="20279"/>
                  </a:lnTo>
                  <a:lnTo>
                    <a:pt x="24334" y="19861"/>
                  </a:lnTo>
                  <a:lnTo>
                    <a:pt x="25288" y="19443"/>
                  </a:lnTo>
                  <a:lnTo>
                    <a:pt x="27436" y="19443"/>
                  </a:lnTo>
                  <a:lnTo>
                    <a:pt x="28390" y="19652"/>
                  </a:lnTo>
                  <a:lnTo>
                    <a:pt x="29344" y="20070"/>
                  </a:lnTo>
                  <a:lnTo>
                    <a:pt x="30060" y="20488"/>
                  </a:lnTo>
                  <a:lnTo>
                    <a:pt x="30537" y="21115"/>
                  </a:lnTo>
                  <a:lnTo>
                    <a:pt x="31014" y="21952"/>
                  </a:lnTo>
                  <a:lnTo>
                    <a:pt x="31491" y="22788"/>
                  </a:lnTo>
                  <a:lnTo>
                    <a:pt x="31491" y="23624"/>
                  </a:lnTo>
                  <a:lnTo>
                    <a:pt x="31491" y="24251"/>
                  </a:lnTo>
                  <a:lnTo>
                    <a:pt x="31253" y="24878"/>
                  </a:lnTo>
                  <a:lnTo>
                    <a:pt x="30298" y="26133"/>
                  </a:lnTo>
                  <a:lnTo>
                    <a:pt x="29105" y="26969"/>
                  </a:lnTo>
                  <a:lnTo>
                    <a:pt x="27674" y="27596"/>
                  </a:lnTo>
                  <a:lnTo>
                    <a:pt x="29105" y="28642"/>
                  </a:lnTo>
                  <a:lnTo>
                    <a:pt x="31014" y="29896"/>
                  </a:lnTo>
                  <a:lnTo>
                    <a:pt x="33161" y="30941"/>
                  </a:lnTo>
                  <a:lnTo>
                    <a:pt x="35547" y="32196"/>
                  </a:lnTo>
                  <a:lnTo>
                    <a:pt x="37694" y="29478"/>
                  </a:lnTo>
                  <a:lnTo>
                    <a:pt x="39603" y="26551"/>
                  </a:lnTo>
                  <a:lnTo>
                    <a:pt x="40318" y="25088"/>
                  </a:lnTo>
                  <a:lnTo>
                    <a:pt x="40795" y="23415"/>
                  </a:lnTo>
                  <a:lnTo>
                    <a:pt x="41034" y="21743"/>
                  </a:lnTo>
                  <a:lnTo>
                    <a:pt x="41272" y="20070"/>
                  </a:lnTo>
                  <a:lnTo>
                    <a:pt x="41272" y="17980"/>
                  </a:lnTo>
                  <a:lnTo>
                    <a:pt x="40795" y="16098"/>
                  </a:lnTo>
                  <a:lnTo>
                    <a:pt x="40557" y="14216"/>
                  </a:lnTo>
                  <a:lnTo>
                    <a:pt x="39841" y="12544"/>
                  </a:lnTo>
                  <a:lnTo>
                    <a:pt x="39125" y="10871"/>
                  </a:lnTo>
                  <a:lnTo>
                    <a:pt x="37933" y="9199"/>
                  </a:lnTo>
                  <a:lnTo>
                    <a:pt x="36978" y="7527"/>
                  </a:lnTo>
                  <a:lnTo>
                    <a:pt x="35547" y="6272"/>
                  </a:lnTo>
                  <a:lnTo>
                    <a:pt x="34115" y="4809"/>
                  </a:lnTo>
                  <a:lnTo>
                    <a:pt x="32684" y="3763"/>
                  </a:lnTo>
                  <a:lnTo>
                    <a:pt x="30775" y="2718"/>
                  </a:lnTo>
                  <a:lnTo>
                    <a:pt x="29105" y="1882"/>
                  </a:lnTo>
                  <a:lnTo>
                    <a:pt x="26958" y="1046"/>
                  </a:lnTo>
                  <a:lnTo>
                    <a:pt x="24811" y="628"/>
                  </a:lnTo>
                  <a:lnTo>
                    <a:pt x="22664" y="209"/>
                  </a:lnTo>
                  <a:lnTo>
                    <a:pt x="20278" y="0"/>
                  </a:lnTo>
                  <a:close/>
                </a:path>
              </a:pathLst>
            </a:custGeom>
            <a:solidFill>
              <a:srgbClr val="A169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1795225" y="10450"/>
              <a:ext cx="1103400" cy="862375"/>
            </a:xfrm>
            <a:custGeom>
              <a:rect b="b" l="l" r="r" t="t"/>
              <a:pathLst>
                <a:path extrusionOk="0" h="34495" w="44136">
                  <a:moveTo>
                    <a:pt x="21948" y="0"/>
                  </a:moveTo>
                  <a:lnTo>
                    <a:pt x="18847" y="209"/>
                  </a:lnTo>
                  <a:lnTo>
                    <a:pt x="15746" y="836"/>
                  </a:lnTo>
                  <a:lnTo>
                    <a:pt x="12644" y="1882"/>
                  </a:lnTo>
                  <a:lnTo>
                    <a:pt x="9781" y="3136"/>
                  </a:lnTo>
                  <a:lnTo>
                    <a:pt x="6919" y="4599"/>
                  </a:lnTo>
                  <a:lnTo>
                    <a:pt x="4294" y="6481"/>
                  </a:lnTo>
                  <a:lnTo>
                    <a:pt x="2147" y="8572"/>
                  </a:lnTo>
                  <a:lnTo>
                    <a:pt x="477" y="10662"/>
                  </a:lnTo>
                  <a:lnTo>
                    <a:pt x="0" y="11498"/>
                  </a:lnTo>
                  <a:lnTo>
                    <a:pt x="954" y="12126"/>
                  </a:lnTo>
                  <a:lnTo>
                    <a:pt x="2386" y="12962"/>
                  </a:lnTo>
                  <a:lnTo>
                    <a:pt x="5726" y="14634"/>
                  </a:lnTo>
                  <a:lnTo>
                    <a:pt x="7634" y="15680"/>
                  </a:lnTo>
                  <a:lnTo>
                    <a:pt x="9781" y="16516"/>
                  </a:lnTo>
                  <a:lnTo>
                    <a:pt x="11929" y="17143"/>
                  </a:lnTo>
                  <a:lnTo>
                    <a:pt x="14076" y="17561"/>
                  </a:lnTo>
                  <a:lnTo>
                    <a:pt x="16461" y="17561"/>
                  </a:lnTo>
                  <a:lnTo>
                    <a:pt x="19086" y="17352"/>
                  </a:lnTo>
                  <a:lnTo>
                    <a:pt x="24096" y="16516"/>
                  </a:lnTo>
                  <a:lnTo>
                    <a:pt x="23380" y="18397"/>
                  </a:lnTo>
                  <a:lnTo>
                    <a:pt x="23141" y="19443"/>
                  </a:lnTo>
                  <a:lnTo>
                    <a:pt x="23141" y="20488"/>
                  </a:lnTo>
                  <a:lnTo>
                    <a:pt x="23141" y="21951"/>
                  </a:lnTo>
                  <a:lnTo>
                    <a:pt x="23618" y="24042"/>
                  </a:lnTo>
                  <a:lnTo>
                    <a:pt x="25288" y="22579"/>
                  </a:lnTo>
                  <a:lnTo>
                    <a:pt x="26004" y="22160"/>
                  </a:lnTo>
                  <a:lnTo>
                    <a:pt x="26481" y="21742"/>
                  </a:lnTo>
                  <a:lnTo>
                    <a:pt x="27436" y="21533"/>
                  </a:lnTo>
                  <a:lnTo>
                    <a:pt x="28867" y="21533"/>
                  </a:lnTo>
                  <a:lnTo>
                    <a:pt x="29583" y="21742"/>
                  </a:lnTo>
                  <a:lnTo>
                    <a:pt x="30775" y="22369"/>
                  </a:lnTo>
                  <a:lnTo>
                    <a:pt x="31730" y="23415"/>
                  </a:lnTo>
                  <a:lnTo>
                    <a:pt x="31968" y="24042"/>
                  </a:lnTo>
                  <a:lnTo>
                    <a:pt x="31968" y="24669"/>
                  </a:lnTo>
                  <a:lnTo>
                    <a:pt x="31730" y="25714"/>
                  </a:lnTo>
                  <a:lnTo>
                    <a:pt x="31253" y="26551"/>
                  </a:lnTo>
                  <a:lnTo>
                    <a:pt x="30298" y="27178"/>
                  </a:lnTo>
                  <a:lnTo>
                    <a:pt x="29106" y="27596"/>
                  </a:lnTo>
                  <a:lnTo>
                    <a:pt x="26720" y="28014"/>
                  </a:lnTo>
                  <a:lnTo>
                    <a:pt x="28390" y="29477"/>
                  </a:lnTo>
                  <a:lnTo>
                    <a:pt x="30298" y="30732"/>
                  </a:lnTo>
                  <a:lnTo>
                    <a:pt x="32207" y="31777"/>
                  </a:lnTo>
                  <a:lnTo>
                    <a:pt x="34354" y="33031"/>
                  </a:lnTo>
                  <a:lnTo>
                    <a:pt x="36740" y="34077"/>
                  </a:lnTo>
                  <a:lnTo>
                    <a:pt x="37694" y="34495"/>
                  </a:lnTo>
                  <a:lnTo>
                    <a:pt x="38171" y="33868"/>
                  </a:lnTo>
                  <a:lnTo>
                    <a:pt x="39603" y="32195"/>
                  </a:lnTo>
                  <a:lnTo>
                    <a:pt x="40795" y="30523"/>
                  </a:lnTo>
                  <a:lnTo>
                    <a:pt x="41750" y="28850"/>
                  </a:lnTo>
                  <a:lnTo>
                    <a:pt x="42704" y="27387"/>
                  </a:lnTo>
                  <a:lnTo>
                    <a:pt x="43181" y="25714"/>
                  </a:lnTo>
                  <a:lnTo>
                    <a:pt x="43658" y="24251"/>
                  </a:lnTo>
                  <a:lnTo>
                    <a:pt x="44135" y="22579"/>
                  </a:lnTo>
                  <a:lnTo>
                    <a:pt x="44135" y="21115"/>
                  </a:lnTo>
                  <a:lnTo>
                    <a:pt x="44135" y="19234"/>
                  </a:lnTo>
                  <a:lnTo>
                    <a:pt x="43897" y="17143"/>
                  </a:lnTo>
                  <a:lnTo>
                    <a:pt x="43420" y="15261"/>
                  </a:lnTo>
                  <a:lnTo>
                    <a:pt x="42704" y="13589"/>
                  </a:lnTo>
                  <a:lnTo>
                    <a:pt x="41988" y="11707"/>
                  </a:lnTo>
                  <a:lnTo>
                    <a:pt x="41034" y="10035"/>
                  </a:lnTo>
                  <a:lnTo>
                    <a:pt x="39841" y="8362"/>
                  </a:lnTo>
                  <a:lnTo>
                    <a:pt x="38410" y="6899"/>
                  </a:lnTo>
                  <a:lnTo>
                    <a:pt x="36978" y="5436"/>
                  </a:lnTo>
                  <a:lnTo>
                    <a:pt x="35308" y="4181"/>
                  </a:lnTo>
                  <a:lnTo>
                    <a:pt x="33638" y="2927"/>
                  </a:lnTo>
                  <a:lnTo>
                    <a:pt x="31491" y="1882"/>
                  </a:lnTo>
                  <a:lnTo>
                    <a:pt x="29344" y="1254"/>
                  </a:lnTo>
                  <a:lnTo>
                    <a:pt x="26958" y="627"/>
                  </a:lnTo>
                  <a:lnTo>
                    <a:pt x="24573" y="209"/>
                  </a:lnTo>
                  <a:lnTo>
                    <a:pt x="219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1878725" y="62700"/>
              <a:ext cx="960250" cy="742200"/>
            </a:xfrm>
            <a:custGeom>
              <a:rect b="b" l="l" r="r" t="t"/>
              <a:pathLst>
                <a:path extrusionOk="0" h="29688" w="38410">
                  <a:moveTo>
                    <a:pt x="18608" y="1"/>
                  </a:moveTo>
                  <a:lnTo>
                    <a:pt x="15984" y="210"/>
                  </a:lnTo>
                  <a:lnTo>
                    <a:pt x="13360" y="628"/>
                  </a:lnTo>
                  <a:lnTo>
                    <a:pt x="10736" y="1464"/>
                  </a:lnTo>
                  <a:lnTo>
                    <a:pt x="8111" y="2509"/>
                  </a:lnTo>
                  <a:lnTo>
                    <a:pt x="5726" y="3764"/>
                  </a:lnTo>
                  <a:lnTo>
                    <a:pt x="3340" y="5436"/>
                  </a:lnTo>
                  <a:lnTo>
                    <a:pt x="1432" y="7109"/>
                  </a:lnTo>
                  <a:lnTo>
                    <a:pt x="0" y="8781"/>
                  </a:lnTo>
                  <a:lnTo>
                    <a:pt x="2147" y="10036"/>
                  </a:lnTo>
                  <a:lnTo>
                    <a:pt x="5010" y="11499"/>
                  </a:lnTo>
                  <a:lnTo>
                    <a:pt x="8111" y="12753"/>
                  </a:lnTo>
                  <a:lnTo>
                    <a:pt x="9543" y="13171"/>
                  </a:lnTo>
                  <a:lnTo>
                    <a:pt x="10974" y="13381"/>
                  </a:lnTo>
                  <a:lnTo>
                    <a:pt x="12644" y="13381"/>
                  </a:lnTo>
                  <a:lnTo>
                    <a:pt x="14553" y="13171"/>
                  </a:lnTo>
                  <a:lnTo>
                    <a:pt x="18608" y="12753"/>
                  </a:lnTo>
                  <a:lnTo>
                    <a:pt x="22903" y="11917"/>
                  </a:lnTo>
                  <a:lnTo>
                    <a:pt x="26958" y="10872"/>
                  </a:lnTo>
                  <a:lnTo>
                    <a:pt x="26958" y="10872"/>
                  </a:lnTo>
                  <a:lnTo>
                    <a:pt x="24096" y="13590"/>
                  </a:lnTo>
                  <a:lnTo>
                    <a:pt x="23380" y="14635"/>
                  </a:lnTo>
                  <a:lnTo>
                    <a:pt x="22664" y="16098"/>
                  </a:lnTo>
                  <a:lnTo>
                    <a:pt x="22187" y="17771"/>
                  </a:lnTo>
                  <a:lnTo>
                    <a:pt x="23380" y="17353"/>
                  </a:lnTo>
                  <a:lnTo>
                    <a:pt x="26004" y="17353"/>
                  </a:lnTo>
                  <a:lnTo>
                    <a:pt x="27197" y="17771"/>
                  </a:lnTo>
                  <a:lnTo>
                    <a:pt x="28390" y="18189"/>
                  </a:lnTo>
                  <a:lnTo>
                    <a:pt x="29105" y="18816"/>
                  </a:lnTo>
                  <a:lnTo>
                    <a:pt x="30060" y="19652"/>
                  </a:lnTo>
                  <a:lnTo>
                    <a:pt x="30537" y="20489"/>
                  </a:lnTo>
                  <a:lnTo>
                    <a:pt x="30775" y="21534"/>
                  </a:lnTo>
                  <a:lnTo>
                    <a:pt x="31014" y="22579"/>
                  </a:lnTo>
                  <a:lnTo>
                    <a:pt x="30775" y="23833"/>
                  </a:lnTo>
                  <a:lnTo>
                    <a:pt x="30298" y="24879"/>
                  </a:lnTo>
                  <a:lnTo>
                    <a:pt x="29344" y="25924"/>
                  </a:lnTo>
                  <a:lnTo>
                    <a:pt x="28390" y="26760"/>
                  </a:lnTo>
                  <a:lnTo>
                    <a:pt x="30775" y="28224"/>
                  </a:lnTo>
                  <a:lnTo>
                    <a:pt x="33638" y="29687"/>
                  </a:lnTo>
                  <a:lnTo>
                    <a:pt x="35785" y="26969"/>
                  </a:lnTo>
                  <a:lnTo>
                    <a:pt x="37217" y="24252"/>
                  </a:lnTo>
                  <a:lnTo>
                    <a:pt x="38171" y="21534"/>
                  </a:lnTo>
                  <a:lnTo>
                    <a:pt x="38410" y="20279"/>
                  </a:lnTo>
                  <a:lnTo>
                    <a:pt x="38410" y="19025"/>
                  </a:lnTo>
                  <a:lnTo>
                    <a:pt x="38410" y="17144"/>
                  </a:lnTo>
                  <a:lnTo>
                    <a:pt x="38171" y="15471"/>
                  </a:lnTo>
                  <a:lnTo>
                    <a:pt x="37694" y="13799"/>
                  </a:lnTo>
                  <a:lnTo>
                    <a:pt x="37217" y="12126"/>
                  </a:lnTo>
                  <a:lnTo>
                    <a:pt x="36501" y="10454"/>
                  </a:lnTo>
                  <a:lnTo>
                    <a:pt x="35547" y="8990"/>
                  </a:lnTo>
                  <a:lnTo>
                    <a:pt x="34593" y="7527"/>
                  </a:lnTo>
                  <a:lnTo>
                    <a:pt x="33400" y="6063"/>
                  </a:lnTo>
                  <a:lnTo>
                    <a:pt x="31968" y="4809"/>
                  </a:lnTo>
                  <a:lnTo>
                    <a:pt x="30537" y="3764"/>
                  </a:lnTo>
                  <a:lnTo>
                    <a:pt x="28867" y="2718"/>
                  </a:lnTo>
                  <a:lnTo>
                    <a:pt x="27197" y="1882"/>
                  </a:lnTo>
                  <a:lnTo>
                    <a:pt x="25288" y="1046"/>
                  </a:lnTo>
                  <a:lnTo>
                    <a:pt x="23141" y="628"/>
                  </a:lnTo>
                  <a:lnTo>
                    <a:pt x="20994" y="210"/>
                  </a:lnTo>
                  <a:lnTo>
                    <a:pt x="18608" y="1"/>
                  </a:lnTo>
                  <a:close/>
                </a:path>
              </a:pathLst>
            </a:custGeom>
            <a:solidFill>
              <a:srgbClr val="A169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1980100" y="120200"/>
              <a:ext cx="411575" cy="188175"/>
            </a:xfrm>
            <a:custGeom>
              <a:rect b="b" l="l" r="r" t="t"/>
              <a:pathLst>
                <a:path extrusionOk="0" h="7527" w="16463">
                  <a:moveTo>
                    <a:pt x="12645" y="0"/>
                  </a:moveTo>
                  <a:lnTo>
                    <a:pt x="10259" y="209"/>
                  </a:lnTo>
                  <a:lnTo>
                    <a:pt x="7396" y="1046"/>
                  </a:lnTo>
                  <a:lnTo>
                    <a:pt x="6204" y="1673"/>
                  </a:lnTo>
                  <a:lnTo>
                    <a:pt x="4772" y="2300"/>
                  </a:lnTo>
                  <a:lnTo>
                    <a:pt x="3341" y="3136"/>
                  </a:lnTo>
                  <a:lnTo>
                    <a:pt x="2148" y="4391"/>
                  </a:lnTo>
                  <a:lnTo>
                    <a:pt x="1194" y="5645"/>
                  </a:lnTo>
                  <a:lnTo>
                    <a:pt x="1" y="7317"/>
                  </a:lnTo>
                  <a:lnTo>
                    <a:pt x="3102" y="7526"/>
                  </a:lnTo>
                  <a:lnTo>
                    <a:pt x="3818" y="6272"/>
                  </a:lnTo>
                  <a:lnTo>
                    <a:pt x="5011" y="5018"/>
                  </a:lnTo>
                  <a:lnTo>
                    <a:pt x="6442" y="3554"/>
                  </a:lnTo>
                  <a:lnTo>
                    <a:pt x="8112" y="2300"/>
                  </a:lnTo>
                  <a:lnTo>
                    <a:pt x="9305" y="1673"/>
                  </a:lnTo>
                  <a:lnTo>
                    <a:pt x="10498" y="1046"/>
                  </a:lnTo>
                  <a:lnTo>
                    <a:pt x="11929" y="628"/>
                  </a:lnTo>
                  <a:lnTo>
                    <a:pt x="13361" y="209"/>
                  </a:lnTo>
                  <a:lnTo>
                    <a:pt x="16462" y="209"/>
                  </a:lnTo>
                  <a:lnTo>
                    <a:pt x="14553" y="0"/>
                  </a:lnTo>
                  <a:close/>
                </a:path>
              </a:pathLst>
            </a:custGeom>
            <a:solidFill>
              <a:srgbClr val="B88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2099400" y="156775"/>
              <a:ext cx="369800" cy="188175"/>
            </a:xfrm>
            <a:custGeom>
              <a:rect b="b" l="l" r="r" t="t"/>
              <a:pathLst>
                <a:path extrusionOk="0" h="7527" w="14792">
                  <a:moveTo>
                    <a:pt x="12406" y="1"/>
                  </a:moveTo>
                  <a:lnTo>
                    <a:pt x="10020" y="210"/>
                  </a:lnTo>
                  <a:lnTo>
                    <a:pt x="7396" y="1046"/>
                  </a:lnTo>
                  <a:lnTo>
                    <a:pt x="5964" y="1464"/>
                  </a:lnTo>
                  <a:lnTo>
                    <a:pt x="4533" y="2300"/>
                  </a:lnTo>
                  <a:lnTo>
                    <a:pt x="3340" y="3137"/>
                  </a:lnTo>
                  <a:lnTo>
                    <a:pt x="2147" y="4182"/>
                  </a:lnTo>
                  <a:lnTo>
                    <a:pt x="954" y="5645"/>
                  </a:lnTo>
                  <a:lnTo>
                    <a:pt x="0" y="7109"/>
                  </a:lnTo>
                  <a:lnTo>
                    <a:pt x="2863" y="7527"/>
                  </a:lnTo>
                  <a:lnTo>
                    <a:pt x="3817" y="6273"/>
                  </a:lnTo>
                  <a:lnTo>
                    <a:pt x="4772" y="5018"/>
                  </a:lnTo>
                  <a:lnTo>
                    <a:pt x="6203" y="3555"/>
                  </a:lnTo>
                  <a:lnTo>
                    <a:pt x="8111" y="2091"/>
                  </a:lnTo>
                  <a:lnTo>
                    <a:pt x="9066" y="1464"/>
                  </a:lnTo>
                  <a:lnTo>
                    <a:pt x="10259" y="1046"/>
                  </a:lnTo>
                  <a:lnTo>
                    <a:pt x="11690" y="628"/>
                  </a:lnTo>
                  <a:lnTo>
                    <a:pt x="13121" y="210"/>
                  </a:lnTo>
                  <a:lnTo>
                    <a:pt x="14791" y="1"/>
                  </a:lnTo>
                  <a:close/>
                </a:path>
              </a:pathLst>
            </a:custGeom>
            <a:solidFill>
              <a:srgbClr val="B88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588450" y="203825"/>
              <a:ext cx="250525" cy="601075"/>
            </a:xfrm>
            <a:custGeom>
              <a:rect b="b" l="l" r="r" t="t"/>
              <a:pathLst>
                <a:path extrusionOk="0" h="24043" w="10021">
                  <a:moveTo>
                    <a:pt x="4534" y="0"/>
                  </a:moveTo>
                  <a:lnTo>
                    <a:pt x="5249" y="1464"/>
                  </a:lnTo>
                  <a:lnTo>
                    <a:pt x="5726" y="3345"/>
                  </a:lnTo>
                  <a:lnTo>
                    <a:pt x="5965" y="5018"/>
                  </a:lnTo>
                  <a:lnTo>
                    <a:pt x="6204" y="6899"/>
                  </a:lnTo>
                  <a:lnTo>
                    <a:pt x="5965" y="9408"/>
                  </a:lnTo>
                  <a:lnTo>
                    <a:pt x="5249" y="11917"/>
                  </a:lnTo>
                  <a:lnTo>
                    <a:pt x="4056" y="14216"/>
                  </a:lnTo>
                  <a:lnTo>
                    <a:pt x="2625" y="16516"/>
                  </a:lnTo>
                  <a:lnTo>
                    <a:pt x="2625" y="16934"/>
                  </a:lnTo>
                  <a:lnTo>
                    <a:pt x="2386" y="18188"/>
                  </a:lnTo>
                  <a:lnTo>
                    <a:pt x="1909" y="19234"/>
                  </a:lnTo>
                  <a:lnTo>
                    <a:pt x="955" y="20279"/>
                  </a:lnTo>
                  <a:lnTo>
                    <a:pt x="1" y="21115"/>
                  </a:lnTo>
                  <a:lnTo>
                    <a:pt x="2386" y="22579"/>
                  </a:lnTo>
                  <a:lnTo>
                    <a:pt x="5249" y="24042"/>
                  </a:lnTo>
                  <a:lnTo>
                    <a:pt x="7396" y="21324"/>
                  </a:lnTo>
                  <a:lnTo>
                    <a:pt x="8828" y="18607"/>
                  </a:lnTo>
                  <a:lnTo>
                    <a:pt x="9782" y="15889"/>
                  </a:lnTo>
                  <a:lnTo>
                    <a:pt x="10021" y="14634"/>
                  </a:lnTo>
                  <a:lnTo>
                    <a:pt x="10021" y="13380"/>
                  </a:lnTo>
                  <a:lnTo>
                    <a:pt x="10021" y="11499"/>
                  </a:lnTo>
                  <a:lnTo>
                    <a:pt x="9782" y="9617"/>
                  </a:lnTo>
                  <a:lnTo>
                    <a:pt x="9305" y="7945"/>
                  </a:lnTo>
                  <a:lnTo>
                    <a:pt x="8589" y="6063"/>
                  </a:lnTo>
                  <a:lnTo>
                    <a:pt x="7874" y="4391"/>
                  </a:lnTo>
                  <a:lnTo>
                    <a:pt x="6919" y="2927"/>
                  </a:lnTo>
                  <a:lnTo>
                    <a:pt x="5726" y="1255"/>
                  </a:lnTo>
                  <a:lnTo>
                    <a:pt x="4534" y="0"/>
                  </a:lnTo>
                  <a:close/>
                </a:path>
              </a:pathLst>
            </a:custGeom>
            <a:solidFill>
              <a:srgbClr val="A155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582500" y="297900"/>
              <a:ext cx="161050" cy="318825"/>
            </a:xfrm>
            <a:custGeom>
              <a:rect b="b" l="l" r="r" t="t"/>
              <a:pathLst>
                <a:path extrusionOk="0" h="12753" w="6442">
                  <a:moveTo>
                    <a:pt x="0" y="0"/>
                  </a:moveTo>
                  <a:lnTo>
                    <a:pt x="716" y="1046"/>
                  </a:lnTo>
                  <a:lnTo>
                    <a:pt x="1432" y="2300"/>
                  </a:lnTo>
                  <a:lnTo>
                    <a:pt x="2147" y="3973"/>
                  </a:lnTo>
                  <a:lnTo>
                    <a:pt x="2863" y="6063"/>
                  </a:lnTo>
                  <a:lnTo>
                    <a:pt x="3340" y="8154"/>
                  </a:lnTo>
                  <a:lnTo>
                    <a:pt x="3340" y="10453"/>
                  </a:lnTo>
                  <a:lnTo>
                    <a:pt x="3102" y="11708"/>
                  </a:lnTo>
                  <a:lnTo>
                    <a:pt x="2863" y="12753"/>
                  </a:lnTo>
                  <a:lnTo>
                    <a:pt x="4772" y="12753"/>
                  </a:lnTo>
                  <a:lnTo>
                    <a:pt x="6442" y="8781"/>
                  </a:lnTo>
                  <a:lnTo>
                    <a:pt x="6203" y="7317"/>
                  </a:lnTo>
                  <a:lnTo>
                    <a:pt x="5726" y="6063"/>
                  </a:lnTo>
                  <a:lnTo>
                    <a:pt x="5010" y="4600"/>
                  </a:lnTo>
                  <a:lnTo>
                    <a:pt x="4294" y="2927"/>
                  </a:lnTo>
                  <a:lnTo>
                    <a:pt x="3102" y="1464"/>
                  </a:lnTo>
                  <a:lnTo>
                    <a:pt x="2386" y="1046"/>
                  </a:lnTo>
                  <a:lnTo>
                    <a:pt x="1670" y="418"/>
                  </a:lnTo>
                  <a:lnTo>
                    <a:pt x="716" y="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55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</a:rPr>
              <a:t>Learned Behaviors (cont.)</a:t>
            </a:r>
            <a:endParaRPr b="1"/>
          </a:p>
        </p:txBody>
      </p:sp>
      <p:sp>
        <p:nvSpPr>
          <p:cNvPr id="242" name="Google Shape;242;p15"/>
          <p:cNvSpPr txBox="1"/>
          <p:nvPr>
            <p:ph idx="1" type="body"/>
          </p:nvPr>
        </p:nvSpPr>
        <p:spPr>
          <a:xfrm>
            <a:off x="457200" y="1600200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learn many behaviors that </a:t>
            </a:r>
            <a:r>
              <a:rPr lang="en-US" sz="3200">
                <a:solidFill>
                  <a:schemeClr val="dk1"/>
                </a:solidFill>
              </a:rPr>
              <a:t>we use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everyday.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behaviors include</a:t>
            </a:r>
            <a:r>
              <a:rPr lang="en-US" sz="3200">
                <a:solidFill>
                  <a:schemeClr val="dk1"/>
                </a:solidFill>
              </a:rPr>
              <a:t>: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get dressed, brush your teeth, make a sandwich, </a:t>
            </a:r>
            <a:r>
              <a:rPr lang="en-US" sz="3200">
                <a:solidFill>
                  <a:schemeClr val="dk1"/>
                </a:solidFill>
              </a:rPr>
              <a:t>ride a bike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/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be polite to others. </a:t>
            </a:r>
            <a:endParaRPr/>
          </a:p>
        </p:txBody>
      </p:sp>
      <p:pic>
        <p:nvPicPr>
          <p:cNvPr id="243" name="Google Shape;2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731" y="4466650"/>
            <a:ext cx="2242075" cy="23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400" y="4747925"/>
            <a:ext cx="238125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/>
          <p:nvPr>
            <p:ph type="title"/>
          </p:nvPr>
        </p:nvSpPr>
        <p:spPr>
          <a:xfrm>
            <a:off x="457200" y="274613"/>
            <a:ext cx="82296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800">
                <a:solidFill>
                  <a:schemeClr val="dk1"/>
                </a:solidFill>
              </a:rPr>
              <a:t>Learned Behaviors (cont.)</a:t>
            </a:r>
            <a:endParaRPr b="1" sz="3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you learn behaviors that do </a:t>
            </a:r>
            <a:r>
              <a:rPr b="1" i="1" lang="en-US" sz="3400" u="sng" cap="none" strike="noStrike">
                <a:solidFill>
                  <a:schemeClr val="dk2"/>
                </a:solidFill>
              </a:rPr>
              <a:t>not</a:t>
            </a:r>
            <a:r>
              <a:rPr b="0" i="0" lang="en-US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help you?</a:t>
            </a:r>
            <a:endParaRPr/>
          </a:p>
        </p:txBody>
      </p:sp>
      <p:sp>
        <p:nvSpPr>
          <p:cNvPr id="250" name="Google Shape;250;p16"/>
          <p:cNvSpPr txBox="1"/>
          <p:nvPr>
            <p:ph idx="1" type="body"/>
          </p:nvPr>
        </p:nvSpPr>
        <p:spPr>
          <a:xfrm>
            <a:off x="457200" y="2819400"/>
            <a:ext cx="8229600" cy="3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Yes!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can include watching to</a:t>
            </a:r>
            <a:r>
              <a:rPr lang="en-US" sz="3200">
                <a:solidFill>
                  <a:schemeClr val="dk1"/>
                </a:solidFill>
              </a:rPr>
              <a:t>o much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television or eating poorly.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animals learn behaviors?</a:t>
            </a:r>
            <a:endParaRPr sz="34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Yes!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your dog sit? </a:t>
            </a:r>
            <a:r>
              <a:rPr lang="en-US" sz="3200">
                <a:solidFill>
                  <a:schemeClr val="dk1"/>
                </a:solidFill>
              </a:rPr>
              <a:t>f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etch?</a:t>
            </a:r>
            <a:r>
              <a:rPr lang="en-US" sz="3200">
                <a:solidFill>
                  <a:schemeClr val="dk1"/>
                </a:solidFill>
              </a:rPr>
              <a:t> beg?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51" name="Google Shape;2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349" y="3799500"/>
            <a:ext cx="2219825" cy="28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lang="en-US" sz="3800">
                <a:solidFill>
                  <a:schemeClr val="dk2"/>
                </a:solidFill>
              </a:rPr>
              <a:t>Summary</a:t>
            </a:r>
            <a:r>
              <a:rPr b="1" i="0" lang="en-US" sz="3800" u="none" cap="none" strike="noStrike">
                <a:solidFill>
                  <a:schemeClr val="dk2"/>
                </a:solidFill>
              </a:rPr>
              <a:t>…</a:t>
            </a:r>
            <a:endParaRPr b="1"/>
          </a:p>
        </p:txBody>
      </p:sp>
      <p:sp>
        <p:nvSpPr>
          <p:cNvPr id="257" name="Google Shape;257;p17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i="0" lang="en-US" sz="3200" u="none" cap="none" strike="noStrike">
                <a:solidFill>
                  <a:schemeClr val="dk1"/>
                </a:solidFill>
              </a:rPr>
              <a:t>inherited trait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characteristic that is passed from parents to their babies (offspring).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behavior is a way of </a:t>
            </a:r>
            <a:r>
              <a:rPr b="1" i="0" lang="en-US" sz="3200" u="none" cap="none" strike="noStrike">
                <a:solidFill>
                  <a:schemeClr val="dk1"/>
                </a:solidFill>
              </a:rPr>
              <a:t>acting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Inherited behaviors are called </a:t>
            </a:r>
            <a:r>
              <a:rPr b="1" i="0" lang="en-US" sz="3200" u="none" cap="none" strike="noStrike">
                <a:solidFill>
                  <a:schemeClr val="dk1"/>
                </a:solidFill>
              </a:rPr>
              <a:t>instincts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Learned </a:t>
            </a:r>
            <a:r>
              <a:rPr b="1" i="0" lang="en-US" sz="3200" u="none" cap="none" strike="noStrike">
                <a:solidFill>
                  <a:schemeClr val="dk1"/>
                </a:solidFill>
              </a:rPr>
              <a:t>behaviors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not inherited but learned from others.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Quiz Time</a:t>
            </a:r>
            <a:endParaRPr/>
          </a:p>
        </p:txBody>
      </p:sp>
      <p:sp>
        <p:nvSpPr>
          <p:cNvPr id="263" name="Google Shape;263;p18"/>
          <p:cNvSpPr/>
          <p:nvPr/>
        </p:nvSpPr>
        <p:spPr>
          <a:xfrm>
            <a:off x="2362200" y="1828800"/>
            <a:ext cx="4191000" cy="41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828800"/>
            <a:ext cx="41910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</a:rPr>
              <a:t>Which of these is an inherited trait?</a:t>
            </a:r>
            <a:endParaRPr b="1"/>
          </a:p>
        </p:txBody>
      </p:sp>
      <p:sp>
        <p:nvSpPr>
          <p:cNvPr id="270" name="Google Shape;270;p19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Liking the color red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Having long fingers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lang="en-US" sz="3200">
                <a:solidFill>
                  <a:schemeClr val="dk1"/>
                </a:solidFill>
              </a:rPr>
              <a:t>Combing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your hair </a:t>
            </a:r>
            <a:r>
              <a:rPr lang="en-US" sz="3200">
                <a:solidFill>
                  <a:schemeClr val="dk1"/>
                </a:solidFill>
              </a:rPr>
              <a:t>everyday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lang="en-US" sz="3200">
                <a:solidFill>
                  <a:schemeClr val="dk1"/>
                </a:solidFill>
              </a:rPr>
              <a:t>Being a good musician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b</a:t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3400" u="none" cap="none" strike="noStrike">
                <a:solidFill>
                  <a:schemeClr val="dk2"/>
                </a:solidFill>
              </a:rPr>
              <a:t>Which of these is a learned behavior?</a:t>
            </a:r>
            <a:endParaRPr b="1"/>
          </a:p>
        </p:txBody>
      </p:sp>
      <p:sp>
        <p:nvSpPr>
          <p:cNvPr id="276" name="Google Shape;276;p20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lang="en-US" sz="3200">
                <a:solidFill>
                  <a:schemeClr val="dk1"/>
                </a:solidFill>
              </a:rPr>
              <a:t>Being right handed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Having curly hair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Heading south </a:t>
            </a:r>
            <a:r>
              <a:rPr lang="en-US" sz="3200">
                <a:solidFill>
                  <a:schemeClr val="dk1"/>
                </a:solidFill>
              </a:rPr>
              <a:t>for the winter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Liking peanut butter an</a:t>
            </a:r>
            <a:r>
              <a:rPr lang="en-US" sz="3200">
                <a:solidFill>
                  <a:schemeClr val="dk1"/>
                </a:solidFill>
              </a:rPr>
              <a:t>d jelly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sandwiches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-1397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</a:rPr>
              <a:t>d</a:t>
            </a:r>
            <a:endParaRPr b="1" sz="4800">
              <a:solidFill>
                <a:schemeClr val="dk1"/>
              </a:solidFill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</a:rPr>
              <a:t>Which of these can you change?</a:t>
            </a:r>
            <a:endParaRPr b="1"/>
          </a:p>
        </p:txBody>
      </p:sp>
      <p:sp>
        <p:nvSpPr>
          <p:cNvPr id="282" name="Google Shape;282;p21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instincts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inherited traits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learned behaviors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inherited behaviors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b="1" lang="en-US" sz="4800"/>
              <a:t>c</a:t>
            </a:r>
            <a:endParaRPr b="1"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>
            <p:ph type="title"/>
          </p:nvPr>
        </p:nvSpPr>
        <p:spPr>
          <a:xfrm>
            <a:off x="457200" y="274623"/>
            <a:ext cx="8229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3400" u="none" cap="none" strike="noStrike">
                <a:solidFill>
                  <a:schemeClr val="dk2"/>
                </a:solidFill>
              </a:rPr>
              <a:t>A woman is an excellent cook. Why are her children likely to become good cooks?</a:t>
            </a:r>
            <a:endParaRPr b="1"/>
          </a:p>
        </p:txBody>
      </p:sp>
      <p:sp>
        <p:nvSpPr>
          <p:cNvPr id="288" name="Google Shape;288;p22"/>
          <p:cNvSpPr txBox="1"/>
          <p:nvPr>
            <p:ph idx="1" type="body"/>
          </p:nvPr>
        </p:nvSpPr>
        <p:spPr>
          <a:xfrm>
            <a:off x="457200" y="1906950"/>
            <a:ext cx="82296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will learn to cook by instinct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will learn to cook by watching and practicing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will inherit her cooking skills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AutoNum type="alphaLcPeriod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Cooking is an inherited trait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b</a:t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</a:rPr>
              <a:t>How would you describe yourself?</a:t>
            </a:r>
            <a:endParaRPr b="1"/>
          </a:p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</a:rPr>
              <a:t>I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might say that </a:t>
            </a:r>
            <a:r>
              <a:rPr lang="en-US" sz="3200">
                <a:solidFill>
                  <a:schemeClr val="dk1"/>
                </a:solidFill>
              </a:rPr>
              <a:t>I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have b</a:t>
            </a:r>
            <a:r>
              <a:rPr lang="en-US" sz="3200">
                <a:solidFill>
                  <a:schemeClr val="dk1"/>
                </a:solidFill>
              </a:rPr>
              <a:t>lue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eyes and that </a:t>
            </a:r>
            <a:r>
              <a:rPr lang="en-US" sz="3200">
                <a:solidFill>
                  <a:schemeClr val="dk1"/>
                </a:solidFill>
              </a:rPr>
              <a:t>I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like to </a:t>
            </a:r>
            <a:r>
              <a:rPr lang="en-US" sz="3200">
                <a:solidFill>
                  <a:schemeClr val="dk1"/>
                </a:solidFill>
              </a:rPr>
              <a:t>run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make a list of words / phrases that describe you</a:t>
            </a:r>
            <a:r>
              <a:rPr lang="en-US" sz="3200">
                <a:solidFill>
                  <a:schemeClr val="dk1"/>
                </a:solidFill>
              </a:rPr>
              <a:t>!!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 (jot down 5 on your sheet)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let’s look at your list…how many of your </a:t>
            </a:r>
            <a:r>
              <a:rPr lang="en-US" sz="3200">
                <a:solidFill>
                  <a:schemeClr val="dk1"/>
                </a:solidFill>
              </a:rPr>
              <a:t>word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/ phrases could also describe someone in your family? </a:t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5867400" y="4724400"/>
            <a:ext cx="2895600" cy="1931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400" y="4724400"/>
            <a:ext cx="2895600" cy="1931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800">
                <a:solidFill>
                  <a:schemeClr val="dk1"/>
                </a:solidFill>
              </a:rPr>
              <a:t>How would you describe yourself?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lang="en-US" sz="3400">
                <a:solidFill>
                  <a:schemeClr val="dk2"/>
                </a:solidFill>
              </a:rPr>
              <a:t>(cont.)</a:t>
            </a:r>
            <a:endParaRPr b="1" sz="3400">
              <a:solidFill>
                <a:schemeClr val="dk2"/>
              </a:solidFill>
            </a:endParaRPr>
          </a:p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457200" y="1552525"/>
            <a:ext cx="8229600" cy="4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</a:rPr>
              <a:t>Maybe no one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my family likes to</a:t>
            </a:r>
            <a:r>
              <a:rPr lang="en-US" sz="3200">
                <a:solidFill>
                  <a:schemeClr val="dk1"/>
                </a:solidFill>
              </a:rPr>
              <a:t> run, b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 one of </a:t>
            </a:r>
            <a:r>
              <a:rPr lang="en-US" sz="3200">
                <a:solidFill>
                  <a:schemeClr val="dk1"/>
                </a:solidFill>
              </a:rPr>
              <a:t>my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parents ha</a:t>
            </a:r>
            <a:r>
              <a:rPr lang="en-US" sz="3200">
                <a:solidFill>
                  <a:schemeClr val="dk1"/>
                </a:solidFill>
              </a:rPr>
              <a:t>s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</a:t>
            </a:r>
            <a:r>
              <a:rPr lang="en-US" sz="3200">
                <a:solidFill>
                  <a:schemeClr val="dk1"/>
                </a:solidFill>
              </a:rPr>
              <a:t>lue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eyes.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eye color came from your parents,</a:t>
            </a:r>
            <a:r>
              <a:rPr lang="en-US" sz="3200">
                <a:solidFill>
                  <a:schemeClr val="dk1"/>
                </a:solidFill>
              </a:rPr>
              <a:t> but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 learned</a:t>
            </a:r>
            <a:r>
              <a:rPr lang="en-US" sz="3200">
                <a:solidFill>
                  <a:schemeClr val="dk1"/>
                </a:solidFill>
              </a:rPr>
              <a:t> to like running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55" name="Google Shape;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725" y="4495075"/>
            <a:ext cx="1722925" cy="210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381000" y="274637"/>
            <a:ext cx="8305800" cy="2163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Humans (and other animals) are a mix of characteristics from their parents and behaviors they learn on their own.</a:t>
            </a:r>
            <a:endParaRPr/>
          </a:p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457200" y="2819400"/>
            <a:ext cx="82296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i="0" lang="en-US" sz="3200" u="none" cap="none" strike="noStrike">
                <a:solidFill>
                  <a:schemeClr val="dk1"/>
                </a:solidFill>
              </a:rPr>
              <a:t>inherited trait</a:t>
            </a:r>
            <a:r>
              <a:rPr b="1" lang="en-US" sz="3200">
                <a:solidFill>
                  <a:schemeClr val="dk1"/>
                </a:solidFill>
              </a:rPr>
              <a:t> </a:t>
            </a:r>
            <a:r>
              <a:rPr lang="en-US" sz="3200">
                <a:solidFill>
                  <a:schemeClr val="dk1"/>
                </a:solidFill>
              </a:rPr>
              <a:t>is a </a:t>
            </a:r>
            <a:r>
              <a:rPr b="1" lang="en-US" sz="3200">
                <a:solidFill>
                  <a:schemeClr val="dk1"/>
                </a:solidFill>
              </a:rPr>
              <a:t>characteristic</a:t>
            </a:r>
            <a:r>
              <a:rPr lang="en-US" sz="3200">
                <a:solidFill>
                  <a:schemeClr val="dk1"/>
                </a:solidFill>
              </a:rPr>
              <a:t> that is passed </a:t>
            </a:r>
            <a:r>
              <a:rPr lang="en-US" sz="3200">
                <a:solidFill>
                  <a:schemeClr val="dk1"/>
                </a:solidFill>
              </a:rPr>
              <a:t>onto</a:t>
            </a:r>
            <a:r>
              <a:rPr lang="en-US" sz="3200">
                <a:solidFill>
                  <a:schemeClr val="dk1"/>
                </a:solidFill>
              </a:rPr>
              <a:t> offspring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250" y="3980100"/>
            <a:ext cx="3902073" cy="260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</a:rPr>
              <a:t>Inherited Traits (cont.)</a:t>
            </a:r>
            <a:endParaRPr b="1"/>
          </a:p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color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Skin color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Hair color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Curly or straight hair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Dimples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Freckles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5105400" y="1143000"/>
            <a:ext cx="3182937" cy="54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1143000"/>
            <a:ext cx="3182937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type="title"/>
          </p:nvPr>
        </p:nvSpPr>
        <p:spPr>
          <a:xfrm>
            <a:off x="457200" y="522750"/>
            <a:ext cx="8229600" cy="21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800">
                <a:solidFill>
                  <a:schemeClr val="dk1"/>
                </a:solidFill>
              </a:rPr>
              <a:t>Inherited Traits (cont.)</a:t>
            </a:r>
            <a:endParaRPr b="1" sz="3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Are your </a:t>
            </a:r>
            <a:r>
              <a:rPr lang="en-US" sz="3400">
                <a:solidFill>
                  <a:schemeClr val="dk2"/>
                </a:solidFill>
              </a:rPr>
              <a:t>earlobes</a:t>
            </a:r>
            <a:r>
              <a:rPr b="0" i="0" lang="en-US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attached to the side of your head, or do they hang free?</a:t>
            </a:r>
            <a:endParaRPr/>
          </a:p>
        </p:txBody>
      </p: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533400" y="2473625"/>
            <a:ext cx="82296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</a:rPr>
              <a:t>The shape of your earlobe is an inherited trait</a:t>
            </a:r>
            <a:endParaRPr sz="3200">
              <a:solidFill>
                <a:schemeClr val="dk1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3200">
                <a:solidFill>
                  <a:schemeClr val="dk1"/>
                </a:solidFill>
              </a:rPr>
              <a:t>ongue rolling</a:t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1295400" y="4137975"/>
            <a:ext cx="6705600" cy="272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4028425"/>
            <a:ext cx="6705600" cy="28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457200" y="274625"/>
            <a:ext cx="8229600" cy="14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</a:rPr>
              <a:t>Inherited Traits (cont.)</a:t>
            </a:r>
            <a:endParaRPr b="1" i="0" sz="380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400">
                <a:solidFill>
                  <a:schemeClr val="dk2"/>
                </a:solidFill>
              </a:rPr>
              <a:t>Some of your traits are inherited, but not seen</a:t>
            </a:r>
            <a:endParaRPr sz="3400">
              <a:solidFill>
                <a:schemeClr val="dk2"/>
              </a:solidFill>
            </a:endParaRPr>
          </a:p>
        </p:txBody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457200" y="1967375"/>
            <a:ext cx="8229600" cy="4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</a:rPr>
              <a:t>Blood type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</a:rPr>
              <a:t>Handedness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</a:rPr>
              <a:t>Red / Green color blindness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</a:rPr>
              <a:t>Some diseases / disorders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85" name="Google Shape;8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175" y="4316075"/>
            <a:ext cx="4415724" cy="23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</a:rPr>
              <a:t>Inherited Behaviors</a:t>
            </a:r>
            <a:endParaRPr b="1"/>
          </a:p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behavior is a way of acting. Behaviors can be inherite</a:t>
            </a:r>
            <a:r>
              <a:rPr lang="en-US" sz="3200">
                <a:solidFill>
                  <a:schemeClr val="dk1"/>
                </a:solidFill>
              </a:rPr>
              <a:t>d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dk1"/>
                </a:solidFill>
              </a:rPr>
              <a:t>B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ehaviors that are passed from parent to offspring are called </a:t>
            </a:r>
            <a:r>
              <a:rPr b="1" i="0" lang="en-US" sz="3200" u="none" cap="none" strike="noStrike">
                <a:solidFill>
                  <a:schemeClr val="dk1"/>
                </a:solidFill>
              </a:rPr>
              <a:t>instincts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animals are born with instincts that help them survive.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you think of any animal instincts?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6617450" y="5376675"/>
            <a:ext cx="985200" cy="13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75" y="5376677"/>
            <a:ext cx="1277925" cy="13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675" y="5376675"/>
            <a:ext cx="1380350" cy="13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en-US" sz="3800" u="none" cap="none" strike="noStrike">
                <a:solidFill>
                  <a:schemeClr val="dk2"/>
                </a:solidFill>
              </a:rPr>
              <a:t>Inherited Behavior </a:t>
            </a:r>
            <a:r>
              <a:rPr b="1" lang="en-US" sz="3800">
                <a:solidFill>
                  <a:schemeClr val="dk2"/>
                </a:solidFill>
              </a:rPr>
              <a:t>E</a:t>
            </a:r>
            <a:r>
              <a:rPr b="1" i="0" lang="en-US" sz="3800" u="none" cap="none" strike="noStrike">
                <a:solidFill>
                  <a:schemeClr val="dk2"/>
                </a:solidFill>
              </a:rPr>
              <a:t>xample</a:t>
            </a:r>
            <a:r>
              <a:rPr b="1" lang="en-US" sz="3800">
                <a:solidFill>
                  <a:schemeClr val="dk2"/>
                </a:solidFill>
              </a:rPr>
              <a:t>s</a:t>
            </a:r>
            <a:endParaRPr b="1"/>
          </a:p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animals head for warmer climates</a:t>
            </a:r>
            <a:r>
              <a:rPr lang="en-US" sz="3200">
                <a:solidFill>
                  <a:schemeClr val="dk1"/>
                </a:solidFill>
              </a:rPr>
              <a:t> (migrate)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Other animals find a safe spot and curl up for a long sleep (hibernate).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●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one taught these animals how to survive winters. They know what              to do by instinct.</a:t>
            </a:r>
            <a:endParaRPr/>
          </a:p>
        </p:txBody>
      </p:sp>
      <p:pic>
        <p:nvPicPr>
          <p:cNvPr id="101" name="Google Shape;10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97239" y="4707650"/>
            <a:ext cx="1432451" cy="215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CCCCFF"/>
      </a:accent4>
      <a:accent5>
        <a:srgbClr val="D9D8EC"/>
      </a:accent5>
      <a:accent6>
        <a:srgbClr val="FFFFFF"/>
      </a:accent6>
      <a:hlink>
        <a:srgbClr val="6767FF"/>
      </a:hlink>
      <a:folHlink>
        <a:srgbClr val="9933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 xmlns:r="http://schemas.openxmlformats.org/officeDocument/2006/relationships">
  <a:clrScheme name="default">
    <a:dk1>
      <a:srgbClr val="000000"/>
    </a:dk1>
    <a:lt1>
      <a:srgbClr val="FFFFFF"/>
    </a:lt1>
    <a:dk2>
      <a:srgbClr val="000000"/>
    </a:dk2>
    <a:lt2>
      <a:srgbClr val="808080"/>
    </a:lt2>
    <a:accent1>
      <a:srgbClr val="CCCCFF"/>
    </a:accent1>
    <a:accent2>
      <a:srgbClr val="D9D8EC"/>
    </a:accent2>
    <a:accent3>
      <a:srgbClr val="FFFFFF"/>
    </a:accent3>
    <a:accent4>
      <a:srgbClr val="CCCCFF"/>
    </a:accent4>
    <a:accent5>
      <a:srgbClr val="D9D8EC"/>
    </a:accent5>
    <a:accent6>
      <a:srgbClr val="FFFFFF"/>
    </a:accent6>
    <a:hlink>
      <a:srgbClr val="6767FF"/>
    </a:hlink>
    <a:folHlink>
      <a:srgbClr val="9933FF"/>
    </a:folHlink>
  </a:clrScheme>
</a:themeOverride>
</file>